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Lst>
  <p:notesMasterIdLst>
    <p:notesMasterId r:id="rId29"/>
  </p:notesMasterIdLst>
  <p:sldIdLst>
    <p:sldId id="394" r:id="rId5"/>
    <p:sldId id="412" r:id="rId6"/>
    <p:sldId id="406" r:id="rId7"/>
    <p:sldId id="424" r:id="rId8"/>
    <p:sldId id="430" r:id="rId9"/>
    <p:sldId id="435" r:id="rId10"/>
    <p:sldId id="425" r:id="rId11"/>
    <p:sldId id="426" r:id="rId12"/>
    <p:sldId id="429" r:id="rId13"/>
    <p:sldId id="427" r:id="rId14"/>
    <p:sldId id="423" r:id="rId15"/>
    <p:sldId id="272" r:id="rId16"/>
    <p:sldId id="422" r:id="rId17"/>
    <p:sldId id="269" r:id="rId18"/>
    <p:sldId id="408" r:id="rId19"/>
    <p:sldId id="277" r:id="rId20"/>
    <p:sldId id="428" r:id="rId21"/>
    <p:sldId id="421" r:id="rId22"/>
    <p:sldId id="433" r:id="rId23"/>
    <p:sldId id="436" r:id="rId24"/>
    <p:sldId id="431" r:id="rId25"/>
    <p:sldId id="278" r:id="rId26"/>
    <p:sldId id="276" r:id="rId27"/>
    <p:sldId id="387" r:id="rId28"/>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005C"/>
    <a:srgbClr val="FF3D9C"/>
    <a:srgbClr val="262262"/>
    <a:srgbClr val="199CD9"/>
    <a:srgbClr val="456024"/>
    <a:srgbClr val="20305C"/>
    <a:srgbClr val="00555C"/>
    <a:srgbClr val="FEDD00"/>
    <a:srgbClr val="1C9CD8"/>
    <a:srgbClr val="A6C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AB2781-EB76-D962-85C5-6F93508C894B}" v="179" dt="2024-06-03T14:54:48.659"/>
    <p1510:client id="{A287AF25-6F75-487D-C8B0-523034CD417B}" v="238" dt="2024-06-03T13:34:22.577"/>
    <p1510:client id="{BD242DEC-9E21-7C45-AD0D-FFC5B9C9021F}" v="82" dt="2024-06-03T14:58:27.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14" autoAdjust="0"/>
  </p:normalViewPr>
  <p:slideViewPr>
    <p:cSldViewPr snapToGrid="0">
      <p:cViewPr varScale="1">
        <p:scale>
          <a:sx n="62" d="100"/>
          <a:sy n="62" d="100"/>
        </p:scale>
        <p:origin x="296"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én Anna" userId="7284f1dd-2f03-4148-a934-616bd9b63f7a" providerId="ADAL" clId="{DEC44ECD-41CC-496D-8360-D80B9E3DFE45}"/>
    <pc:docChg chg="undo custSel addSld delSld modSld sldOrd">
      <pc:chgData name="Carlén Anna" userId="7284f1dd-2f03-4148-a934-616bd9b63f7a" providerId="ADAL" clId="{DEC44ECD-41CC-496D-8360-D80B9E3DFE45}" dt="2023-05-23T10:37:25.478" v="1202" actId="20577"/>
      <pc:docMkLst>
        <pc:docMk/>
      </pc:docMkLst>
      <pc:sldChg chg="delSp add ord setBg delDesignElem">
        <pc:chgData name="Carlén Anna" userId="7284f1dd-2f03-4148-a934-616bd9b63f7a" providerId="ADAL" clId="{DEC44ECD-41CC-496D-8360-D80B9E3DFE45}" dt="2023-05-23T05:59:50.099" v="1153"/>
        <pc:sldMkLst>
          <pc:docMk/>
          <pc:sldMk cId="3984392071" sldId="269"/>
        </pc:sldMkLst>
        <pc:spChg chg="del">
          <ac:chgData name="Carlén Anna" userId="7284f1dd-2f03-4148-a934-616bd9b63f7a" providerId="ADAL" clId="{DEC44ECD-41CC-496D-8360-D80B9E3DFE45}" dt="2023-05-17T09:31:16.837" v="74"/>
          <ac:spMkLst>
            <pc:docMk/>
            <pc:sldMk cId="3984392071" sldId="269"/>
            <ac:spMk id="17" creationId="{D09F5552-39CF-49BE-9BA3-F2C2E97DD974}"/>
          </ac:spMkLst>
        </pc:spChg>
        <pc:spChg chg="del">
          <ac:chgData name="Carlén Anna" userId="7284f1dd-2f03-4148-a934-616bd9b63f7a" providerId="ADAL" clId="{DEC44ECD-41CC-496D-8360-D80B9E3DFE45}" dt="2023-05-17T09:31:16.837" v="74"/>
          <ac:spMkLst>
            <pc:docMk/>
            <pc:sldMk cId="3984392071" sldId="269"/>
            <ac:spMk id="19" creationId="{6CCDD5D4-DC0E-4B2C-8B6B-FCAA00ECE04E}"/>
          </ac:spMkLst>
        </pc:spChg>
        <pc:spChg chg="del">
          <ac:chgData name="Carlén Anna" userId="7284f1dd-2f03-4148-a934-616bd9b63f7a" providerId="ADAL" clId="{DEC44ECD-41CC-496D-8360-D80B9E3DFE45}" dt="2023-05-17T09:31:16.837" v="74"/>
          <ac:spMkLst>
            <pc:docMk/>
            <pc:sldMk cId="3984392071" sldId="269"/>
            <ac:spMk id="21" creationId="{1B0A7D14-7B67-4022-A8BE-1CCD4A0F1B06}"/>
          </ac:spMkLst>
        </pc:spChg>
        <pc:spChg chg="del">
          <ac:chgData name="Carlén Anna" userId="7284f1dd-2f03-4148-a934-616bd9b63f7a" providerId="ADAL" clId="{DEC44ECD-41CC-496D-8360-D80B9E3DFE45}" dt="2023-05-17T09:31:16.837" v="74"/>
          <ac:spMkLst>
            <pc:docMk/>
            <pc:sldMk cId="3984392071" sldId="269"/>
            <ac:spMk id="23" creationId="{AB09A9E8-BF27-4613-A775-071F082083A9}"/>
          </ac:spMkLst>
        </pc:spChg>
        <pc:spChg chg="del">
          <ac:chgData name="Carlén Anna" userId="7284f1dd-2f03-4148-a934-616bd9b63f7a" providerId="ADAL" clId="{DEC44ECD-41CC-496D-8360-D80B9E3DFE45}" dt="2023-05-17T09:31:16.837" v="74"/>
          <ac:spMkLst>
            <pc:docMk/>
            <pc:sldMk cId="3984392071" sldId="269"/>
            <ac:spMk id="25" creationId="{C3AFE299-6F79-44AF-9A77-2DC2DC1F8461}"/>
          </ac:spMkLst>
        </pc:spChg>
      </pc:sldChg>
      <pc:sldChg chg="delSp add setBg delDesignElem">
        <pc:chgData name="Carlén Anna" userId="7284f1dd-2f03-4148-a934-616bd9b63f7a" providerId="ADAL" clId="{DEC44ECD-41CC-496D-8360-D80B9E3DFE45}" dt="2023-05-17T09:31:30.681" v="76"/>
        <pc:sldMkLst>
          <pc:docMk/>
          <pc:sldMk cId="458995179" sldId="270"/>
        </pc:sldMkLst>
        <pc:spChg chg="del">
          <ac:chgData name="Carlén Anna" userId="7284f1dd-2f03-4148-a934-616bd9b63f7a" providerId="ADAL" clId="{DEC44ECD-41CC-496D-8360-D80B9E3DFE45}" dt="2023-05-17T09:31:30.681" v="76"/>
          <ac:spMkLst>
            <pc:docMk/>
            <pc:sldMk cId="458995179" sldId="270"/>
            <ac:spMk id="23" creationId="{C98F4480-8749-4E48-82BB-3A0F2F311E0A}"/>
          </ac:spMkLst>
        </pc:spChg>
        <pc:spChg chg="del">
          <ac:chgData name="Carlén Anna" userId="7284f1dd-2f03-4148-a934-616bd9b63f7a" providerId="ADAL" clId="{DEC44ECD-41CC-496D-8360-D80B9E3DFE45}" dt="2023-05-17T09:31:30.681" v="76"/>
          <ac:spMkLst>
            <pc:docMk/>
            <pc:sldMk cId="458995179" sldId="270"/>
            <ac:spMk id="25" creationId="{5249F694-12BA-47C4-9FF3-570372F3B967}"/>
          </ac:spMkLst>
        </pc:spChg>
        <pc:spChg chg="del">
          <ac:chgData name="Carlén Anna" userId="7284f1dd-2f03-4148-a934-616bd9b63f7a" providerId="ADAL" clId="{DEC44ECD-41CC-496D-8360-D80B9E3DFE45}" dt="2023-05-17T09:31:30.681" v="76"/>
          <ac:spMkLst>
            <pc:docMk/>
            <pc:sldMk cId="458995179" sldId="270"/>
            <ac:spMk id="27" creationId="{5402222E-F041-43A0-81BC-1B3F2EF765E5}"/>
          </ac:spMkLst>
        </pc:spChg>
        <pc:spChg chg="del">
          <ac:chgData name="Carlén Anna" userId="7284f1dd-2f03-4148-a934-616bd9b63f7a" providerId="ADAL" clId="{DEC44ECD-41CC-496D-8360-D80B9E3DFE45}" dt="2023-05-17T09:31:30.681" v="76"/>
          <ac:spMkLst>
            <pc:docMk/>
            <pc:sldMk cId="458995179" sldId="270"/>
            <ac:spMk id="29" creationId="{B80D28A2-8EA4-4EF0-9056-3BDAA7290FDA}"/>
          </ac:spMkLst>
        </pc:spChg>
      </pc:sldChg>
      <pc:sldChg chg="addSp delSp modSp add mod ord setBg modClrScheme delDesignElem chgLayout modNotesTx">
        <pc:chgData name="Carlén Anna" userId="7284f1dd-2f03-4148-a934-616bd9b63f7a" providerId="ADAL" clId="{DEC44ECD-41CC-496D-8360-D80B9E3DFE45}" dt="2023-05-22T11:56:02.061" v="1125"/>
        <pc:sldMkLst>
          <pc:docMk/>
          <pc:sldMk cId="2190068508" sldId="272"/>
        </pc:sldMkLst>
        <pc:spChg chg="del">
          <ac:chgData name="Carlén Anna" userId="7284f1dd-2f03-4148-a934-616bd9b63f7a" providerId="ADAL" clId="{DEC44ECD-41CC-496D-8360-D80B9E3DFE45}" dt="2023-05-22T11:54:03.176" v="1109" actId="478"/>
          <ac:spMkLst>
            <pc:docMk/>
            <pc:sldMk cId="2190068508" sldId="272"/>
            <ac:spMk id="2" creationId="{3AC49159-38A5-4B51-96A6-DB08F77F3360}"/>
          </ac:spMkLst>
        </pc:spChg>
        <pc:spChg chg="del">
          <ac:chgData name="Carlén Anna" userId="7284f1dd-2f03-4148-a934-616bd9b63f7a" providerId="ADAL" clId="{DEC44ECD-41CC-496D-8360-D80B9E3DFE45}" dt="2023-05-17T09:34:35.120" v="79" actId="478"/>
          <ac:spMkLst>
            <pc:docMk/>
            <pc:sldMk cId="2190068508" sldId="272"/>
            <ac:spMk id="3" creationId="{00000000-0000-0000-0000-000000000000}"/>
          </ac:spMkLst>
        </pc:spChg>
        <pc:spChg chg="add del mod">
          <ac:chgData name="Carlén Anna" userId="7284f1dd-2f03-4148-a934-616bd9b63f7a" providerId="ADAL" clId="{DEC44ECD-41CC-496D-8360-D80B9E3DFE45}" dt="2023-05-22T11:54:05.642" v="1110" actId="478"/>
          <ac:spMkLst>
            <pc:docMk/>
            <pc:sldMk cId="2190068508" sldId="272"/>
            <ac:spMk id="8" creationId="{A434BF47-8AE5-5C36-E814-6AADE4CBC155}"/>
          </ac:spMkLst>
        </pc:spChg>
        <pc:spChg chg="del">
          <ac:chgData name="Carlén Anna" userId="7284f1dd-2f03-4148-a934-616bd9b63f7a" providerId="ADAL" clId="{DEC44ECD-41CC-496D-8360-D80B9E3DFE45}" dt="2023-05-17T09:32:15.511" v="78"/>
          <ac:spMkLst>
            <pc:docMk/>
            <pc:sldMk cId="2190068508" sldId="272"/>
            <ac:spMk id="10" creationId="{C98F4480-8749-4E48-82BB-3A0F2F311E0A}"/>
          </ac:spMkLst>
        </pc:spChg>
        <pc:spChg chg="del">
          <ac:chgData name="Carlén Anna" userId="7284f1dd-2f03-4148-a934-616bd9b63f7a" providerId="ADAL" clId="{DEC44ECD-41CC-496D-8360-D80B9E3DFE45}" dt="2023-05-17T09:32:15.511" v="78"/>
          <ac:spMkLst>
            <pc:docMk/>
            <pc:sldMk cId="2190068508" sldId="272"/>
            <ac:spMk id="12" creationId="{5249F694-12BA-47C4-9FF3-570372F3B967}"/>
          </ac:spMkLst>
        </pc:spChg>
        <pc:picChg chg="add mod">
          <ac:chgData name="Carlén Anna" userId="7284f1dd-2f03-4148-a934-616bd9b63f7a" providerId="ADAL" clId="{DEC44ECD-41CC-496D-8360-D80B9E3DFE45}" dt="2023-05-22T11:54:11.992" v="1113" actId="26606"/>
          <ac:picMkLst>
            <pc:docMk/>
            <pc:sldMk cId="2190068508" sldId="272"/>
            <ac:picMk id="4" creationId="{20F9508C-BB13-48DD-68F2-4187B3D34B68}"/>
          </ac:picMkLst>
        </pc:picChg>
        <pc:picChg chg="del">
          <ac:chgData name="Carlén Anna" userId="7284f1dd-2f03-4148-a934-616bd9b63f7a" providerId="ADAL" clId="{DEC44ECD-41CC-496D-8360-D80B9E3DFE45}" dt="2023-05-22T11:54:09.627" v="1112" actId="478"/>
          <ac:picMkLst>
            <pc:docMk/>
            <pc:sldMk cId="2190068508" sldId="272"/>
            <ac:picMk id="5" creationId="{FB27A693-56EF-478E-9A30-ABB8D5EC2A72}"/>
          </ac:picMkLst>
        </pc:picChg>
        <pc:picChg chg="del">
          <ac:chgData name="Carlén Anna" userId="7284f1dd-2f03-4148-a934-616bd9b63f7a" providerId="ADAL" clId="{DEC44ECD-41CC-496D-8360-D80B9E3DFE45}" dt="2023-05-22T11:53:59.285" v="1107" actId="478"/>
          <ac:picMkLst>
            <pc:docMk/>
            <pc:sldMk cId="2190068508" sldId="272"/>
            <ac:picMk id="6" creationId="{00000000-0000-0000-0000-000000000000}"/>
          </ac:picMkLst>
        </pc:picChg>
      </pc:sldChg>
      <pc:sldChg chg="delSp add setBg delDesignElem">
        <pc:chgData name="Carlén Anna" userId="7284f1dd-2f03-4148-a934-616bd9b63f7a" providerId="ADAL" clId="{DEC44ECD-41CC-496D-8360-D80B9E3DFE45}" dt="2023-05-17T09:41:07.307" v="87"/>
        <pc:sldMkLst>
          <pc:docMk/>
          <pc:sldMk cId="904810522" sldId="276"/>
        </pc:sldMkLst>
        <pc:spChg chg="del">
          <ac:chgData name="Carlén Anna" userId="7284f1dd-2f03-4148-a934-616bd9b63f7a" providerId="ADAL" clId="{DEC44ECD-41CC-496D-8360-D80B9E3DFE45}" dt="2023-05-17T09:41:07.307" v="87"/>
          <ac:spMkLst>
            <pc:docMk/>
            <pc:sldMk cId="904810522" sldId="276"/>
            <ac:spMk id="34" creationId="{B85FBED9-5297-4759-B2C0-B6C973023B14}"/>
          </ac:spMkLst>
        </pc:spChg>
        <pc:spChg chg="del">
          <ac:chgData name="Carlén Anna" userId="7284f1dd-2f03-4148-a934-616bd9b63f7a" providerId="ADAL" clId="{DEC44ECD-41CC-496D-8360-D80B9E3DFE45}" dt="2023-05-17T09:41:07.307" v="87"/>
          <ac:spMkLst>
            <pc:docMk/>
            <pc:sldMk cId="904810522" sldId="276"/>
            <ac:spMk id="35" creationId="{B217C2AD-51B4-40CE-A71F-F5D3F846D97B}"/>
          </ac:spMkLst>
        </pc:spChg>
        <pc:spChg chg="del">
          <ac:chgData name="Carlén Anna" userId="7284f1dd-2f03-4148-a934-616bd9b63f7a" providerId="ADAL" clId="{DEC44ECD-41CC-496D-8360-D80B9E3DFE45}" dt="2023-05-17T09:41:07.307" v="87"/>
          <ac:spMkLst>
            <pc:docMk/>
            <pc:sldMk cId="904810522" sldId="276"/>
            <ac:spMk id="36" creationId="{6F1BF92E-23CF-4BFE-9E1F-C359BACFA3C5}"/>
          </ac:spMkLst>
        </pc:spChg>
        <pc:spChg chg="del">
          <ac:chgData name="Carlén Anna" userId="7284f1dd-2f03-4148-a934-616bd9b63f7a" providerId="ADAL" clId="{DEC44ECD-41CC-496D-8360-D80B9E3DFE45}" dt="2023-05-17T09:41:07.307" v="87"/>
          <ac:spMkLst>
            <pc:docMk/>
            <pc:sldMk cId="904810522" sldId="276"/>
            <ac:spMk id="37" creationId="{D2932E9C-BCE7-4564-84F6-CBA75E8B0749}"/>
          </ac:spMkLst>
        </pc:spChg>
        <pc:spChg chg="del">
          <ac:chgData name="Carlén Anna" userId="7284f1dd-2f03-4148-a934-616bd9b63f7a" providerId="ADAL" clId="{DEC44ECD-41CC-496D-8360-D80B9E3DFE45}" dt="2023-05-17T09:41:07.307" v="87"/>
          <ac:spMkLst>
            <pc:docMk/>
            <pc:sldMk cId="904810522" sldId="276"/>
            <ac:spMk id="38" creationId="{AFC7A8FD-E375-431A-898D-F728F09489C5}"/>
          </ac:spMkLst>
        </pc:spChg>
        <pc:spChg chg="del">
          <ac:chgData name="Carlén Anna" userId="7284f1dd-2f03-4148-a934-616bd9b63f7a" providerId="ADAL" clId="{DEC44ECD-41CC-496D-8360-D80B9E3DFE45}" dt="2023-05-17T09:41:07.307" v="87"/>
          <ac:spMkLst>
            <pc:docMk/>
            <pc:sldMk cId="904810522" sldId="276"/>
            <ac:spMk id="39" creationId="{98C621E2-C9A1-42DB-B77B-FDEC40996E7A}"/>
          </ac:spMkLst>
        </pc:spChg>
      </pc:sldChg>
      <pc:sldChg chg="addSp delSp modSp add mod ord modClrScheme chgLayout">
        <pc:chgData name="Carlén Anna" userId="7284f1dd-2f03-4148-a934-616bd9b63f7a" providerId="ADAL" clId="{DEC44ECD-41CC-496D-8360-D80B9E3DFE45}" dt="2023-05-22T12:00:08.568" v="1144" actId="1076"/>
        <pc:sldMkLst>
          <pc:docMk/>
          <pc:sldMk cId="1426882518" sldId="277"/>
        </pc:sldMkLst>
        <pc:spChg chg="mod">
          <ac:chgData name="Carlén Anna" userId="7284f1dd-2f03-4148-a934-616bd9b63f7a" providerId="ADAL" clId="{DEC44ECD-41CC-496D-8360-D80B9E3DFE45}" dt="2023-05-22T12:00:04.461" v="1143" actId="26606"/>
          <ac:spMkLst>
            <pc:docMk/>
            <pc:sldMk cId="1426882518" sldId="277"/>
            <ac:spMk id="2" creationId="{3AC49159-38A5-4B51-96A6-DB08F77F3360}"/>
          </ac:spMkLst>
        </pc:spChg>
        <pc:spChg chg="mod">
          <ac:chgData name="Carlén Anna" userId="7284f1dd-2f03-4148-a934-616bd9b63f7a" providerId="ADAL" clId="{DEC44ECD-41CC-496D-8360-D80B9E3DFE45}" dt="2023-05-22T12:00:04.461" v="1143" actId="26606"/>
          <ac:spMkLst>
            <pc:docMk/>
            <pc:sldMk cId="1426882518" sldId="277"/>
            <ac:spMk id="6" creationId="{2B0737F2-1B11-4D50-BD73-18F000C67934}"/>
          </ac:spMkLst>
        </pc:spChg>
        <pc:picChg chg="add mod ord">
          <ac:chgData name="Carlén Anna" userId="7284f1dd-2f03-4148-a934-616bd9b63f7a" providerId="ADAL" clId="{DEC44ECD-41CC-496D-8360-D80B9E3DFE45}" dt="2023-05-22T12:00:08.568" v="1144" actId="1076"/>
          <ac:picMkLst>
            <pc:docMk/>
            <pc:sldMk cId="1426882518" sldId="277"/>
            <ac:picMk id="3" creationId="{F9767080-A190-DCA5-D0DC-03D868DEEE95}"/>
          </ac:picMkLst>
        </pc:picChg>
        <pc:picChg chg="del">
          <ac:chgData name="Carlén Anna" userId="7284f1dd-2f03-4148-a934-616bd9b63f7a" providerId="ADAL" clId="{DEC44ECD-41CC-496D-8360-D80B9E3DFE45}" dt="2023-05-22T09:09:20.171" v="313" actId="478"/>
          <ac:picMkLst>
            <pc:docMk/>
            <pc:sldMk cId="1426882518" sldId="277"/>
            <ac:picMk id="4" creationId="{0F5274CA-2FDB-40C8-8BFF-C94B076DDEA8}"/>
          </ac:picMkLst>
        </pc:picChg>
      </pc:sldChg>
      <pc:sldChg chg="delSp add ord setBg delDesignElem">
        <pc:chgData name="Carlén Anna" userId="7284f1dd-2f03-4148-a934-616bd9b63f7a" providerId="ADAL" clId="{DEC44ECD-41CC-496D-8360-D80B9E3DFE45}" dt="2023-05-17T09:42:49.599" v="140"/>
        <pc:sldMkLst>
          <pc:docMk/>
          <pc:sldMk cId="1661851695" sldId="278"/>
        </pc:sldMkLst>
        <pc:spChg chg="del">
          <ac:chgData name="Carlén Anna" userId="7284f1dd-2f03-4148-a934-616bd9b63f7a" providerId="ADAL" clId="{DEC44ECD-41CC-496D-8360-D80B9E3DFE45}" dt="2023-05-17T09:40:34.579" v="82"/>
          <ac:spMkLst>
            <pc:docMk/>
            <pc:sldMk cId="1661851695" sldId="278"/>
            <ac:spMk id="18" creationId="{C98F4480-8749-4E48-82BB-3A0F2F311E0A}"/>
          </ac:spMkLst>
        </pc:spChg>
        <pc:spChg chg="del">
          <ac:chgData name="Carlén Anna" userId="7284f1dd-2f03-4148-a934-616bd9b63f7a" providerId="ADAL" clId="{DEC44ECD-41CC-496D-8360-D80B9E3DFE45}" dt="2023-05-17T09:40:34.579" v="82"/>
          <ac:spMkLst>
            <pc:docMk/>
            <pc:sldMk cId="1661851695" sldId="278"/>
            <ac:spMk id="20" creationId="{5249F694-12BA-47C4-9FF3-570372F3B967}"/>
          </ac:spMkLst>
        </pc:spChg>
      </pc:sldChg>
      <pc:sldChg chg="delSp modSp add mod ord setBg delDesignElem">
        <pc:chgData name="Carlén Anna" userId="7284f1dd-2f03-4148-a934-616bd9b63f7a" providerId="ADAL" clId="{DEC44ECD-41CC-496D-8360-D80B9E3DFE45}" dt="2023-05-23T06:00:27.193" v="1165"/>
        <pc:sldMkLst>
          <pc:docMk/>
          <pc:sldMk cId="3071351325" sldId="279"/>
        </pc:sldMkLst>
        <pc:spChg chg="mod">
          <ac:chgData name="Carlén Anna" userId="7284f1dd-2f03-4148-a934-616bd9b63f7a" providerId="ADAL" clId="{DEC44ECD-41CC-496D-8360-D80B9E3DFE45}" dt="2023-05-22T08:55:50.142" v="142" actId="20577"/>
          <ac:spMkLst>
            <pc:docMk/>
            <pc:sldMk cId="3071351325" sldId="279"/>
            <ac:spMk id="2" creationId="{A86364F8-549F-4A88-A917-564ED147FB00}"/>
          </ac:spMkLst>
        </pc:spChg>
        <pc:spChg chg="mod">
          <ac:chgData name="Carlén Anna" userId="7284f1dd-2f03-4148-a934-616bd9b63f7a" providerId="ADAL" clId="{DEC44ECD-41CC-496D-8360-D80B9E3DFE45}" dt="2023-05-22T11:43:55.921" v="1094" actId="20577"/>
          <ac:spMkLst>
            <pc:docMk/>
            <pc:sldMk cId="3071351325" sldId="279"/>
            <ac:spMk id="4" creationId="{CC0A6282-B69D-4E6F-8E0A-0C27FBF530E4}"/>
          </ac:spMkLst>
        </pc:spChg>
        <pc:spChg chg="del">
          <ac:chgData name="Carlén Anna" userId="7284f1dd-2f03-4148-a934-616bd9b63f7a" providerId="ADAL" clId="{DEC44ECD-41CC-496D-8360-D80B9E3DFE45}" dt="2023-05-17T09:40:50.013" v="84"/>
          <ac:spMkLst>
            <pc:docMk/>
            <pc:sldMk cId="3071351325" sldId="279"/>
            <ac:spMk id="11" creationId="{841EFD0D-0D37-447B-B1EA-4F7197EB2911}"/>
          </ac:spMkLst>
        </pc:spChg>
        <pc:spChg chg="del">
          <ac:chgData name="Carlén Anna" userId="7284f1dd-2f03-4148-a934-616bd9b63f7a" providerId="ADAL" clId="{DEC44ECD-41CC-496D-8360-D80B9E3DFE45}" dt="2023-05-17T09:40:50.013" v="84"/>
          <ac:spMkLst>
            <pc:docMk/>
            <pc:sldMk cId="3071351325" sldId="279"/>
            <ac:spMk id="13" creationId="{5A6DFF24-307B-44B0-93F0-893676F1488A}"/>
          </ac:spMkLst>
        </pc:spChg>
      </pc:sldChg>
      <pc:sldChg chg="modSp mod">
        <pc:chgData name="Carlén Anna" userId="7284f1dd-2f03-4148-a934-616bd9b63f7a" providerId="ADAL" clId="{DEC44ECD-41CC-496D-8360-D80B9E3DFE45}" dt="2023-05-17T09:28:23.971" v="8" actId="6549"/>
        <pc:sldMkLst>
          <pc:docMk/>
          <pc:sldMk cId="3168855725" sldId="394"/>
        </pc:sldMkLst>
        <pc:spChg chg="mod">
          <ac:chgData name="Carlén Anna" userId="7284f1dd-2f03-4148-a934-616bd9b63f7a" providerId="ADAL" clId="{DEC44ECD-41CC-496D-8360-D80B9E3DFE45}" dt="2023-05-17T09:28:23.971" v="8" actId="6549"/>
          <ac:spMkLst>
            <pc:docMk/>
            <pc:sldMk cId="3168855725" sldId="394"/>
            <ac:spMk id="2" creationId="{905BE707-A281-4675-A470-77ACDB7DDB9D}"/>
          </ac:spMkLst>
        </pc:spChg>
      </pc:sldChg>
      <pc:sldChg chg="del">
        <pc:chgData name="Carlén Anna" userId="7284f1dd-2f03-4148-a934-616bd9b63f7a" providerId="ADAL" clId="{DEC44ECD-41CC-496D-8360-D80B9E3DFE45}" dt="2023-05-17T09:28:57.656" v="10" actId="47"/>
        <pc:sldMkLst>
          <pc:docMk/>
          <pc:sldMk cId="3480110997" sldId="403"/>
        </pc:sldMkLst>
      </pc:sldChg>
      <pc:sldChg chg="ord">
        <pc:chgData name="Carlén Anna" userId="7284f1dd-2f03-4148-a934-616bd9b63f7a" providerId="ADAL" clId="{DEC44ECD-41CC-496D-8360-D80B9E3DFE45}" dt="2023-05-17T09:30:08.236" v="60"/>
        <pc:sldMkLst>
          <pc:docMk/>
          <pc:sldMk cId="4017654424" sldId="406"/>
        </pc:sldMkLst>
      </pc:sldChg>
      <pc:sldChg chg="ord">
        <pc:chgData name="Carlén Anna" userId="7284f1dd-2f03-4148-a934-616bd9b63f7a" providerId="ADAL" clId="{DEC44ECD-41CC-496D-8360-D80B9E3DFE45}" dt="2023-05-22T11:55:25.352" v="1115"/>
        <pc:sldMkLst>
          <pc:docMk/>
          <pc:sldMk cId="1176159790" sldId="408"/>
        </pc:sldMkLst>
      </pc:sldChg>
      <pc:sldChg chg="modSp mod">
        <pc:chgData name="Carlén Anna" userId="7284f1dd-2f03-4148-a934-616bd9b63f7a" providerId="ADAL" clId="{DEC44ECD-41CC-496D-8360-D80B9E3DFE45}" dt="2023-05-17T09:42:12.714" v="132" actId="20577"/>
        <pc:sldMkLst>
          <pc:docMk/>
          <pc:sldMk cId="686342313" sldId="412"/>
        </pc:sldMkLst>
        <pc:spChg chg="mod">
          <ac:chgData name="Carlén Anna" userId="7284f1dd-2f03-4148-a934-616bd9b63f7a" providerId="ADAL" clId="{DEC44ECD-41CC-496D-8360-D80B9E3DFE45}" dt="2023-05-17T09:42:12.714" v="132" actId="20577"/>
          <ac:spMkLst>
            <pc:docMk/>
            <pc:sldMk cId="686342313" sldId="412"/>
            <ac:spMk id="2" creationId="{21D51ACB-FEFB-40E1-A438-B4C29E86F3BC}"/>
          </ac:spMkLst>
        </pc:spChg>
      </pc:sldChg>
      <pc:sldChg chg="del">
        <pc:chgData name="Carlén Anna" userId="7284f1dd-2f03-4148-a934-616bd9b63f7a" providerId="ADAL" clId="{DEC44ECD-41CC-496D-8360-D80B9E3DFE45}" dt="2023-05-17T09:28:34.722" v="9" actId="47"/>
        <pc:sldMkLst>
          <pc:docMk/>
          <pc:sldMk cId="2657157856" sldId="416"/>
        </pc:sldMkLst>
      </pc:sldChg>
      <pc:sldChg chg="del">
        <pc:chgData name="Carlén Anna" userId="7284f1dd-2f03-4148-a934-616bd9b63f7a" providerId="ADAL" clId="{DEC44ECD-41CC-496D-8360-D80B9E3DFE45}" dt="2023-05-17T09:28:58.435" v="11" actId="47"/>
        <pc:sldMkLst>
          <pc:docMk/>
          <pc:sldMk cId="357639595" sldId="417"/>
        </pc:sldMkLst>
      </pc:sldChg>
      <pc:sldChg chg="del">
        <pc:chgData name="Carlén Anna" userId="7284f1dd-2f03-4148-a934-616bd9b63f7a" providerId="ADAL" clId="{DEC44ECD-41CC-496D-8360-D80B9E3DFE45}" dt="2023-05-17T09:29:02.205" v="12" actId="47"/>
        <pc:sldMkLst>
          <pc:docMk/>
          <pc:sldMk cId="565075390" sldId="418"/>
        </pc:sldMkLst>
      </pc:sldChg>
      <pc:sldChg chg="del">
        <pc:chgData name="Carlén Anna" userId="7284f1dd-2f03-4148-a934-616bd9b63f7a" providerId="ADAL" clId="{DEC44ECD-41CC-496D-8360-D80B9E3DFE45}" dt="2023-05-17T09:29:06.285" v="13" actId="47"/>
        <pc:sldMkLst>
          <pc:docMk/>
          <pc:sldMk cId="2926659163" sldId="419"/>
        </pc:sldMkLst>
      </pc:sldChg>
      <pc:sldChg chg="del">
        <pc:chgData name="Carlén Anna" userId="7284f1dd-2f03-4148-a934-616bd9b63f7a" providerId="ADAL" clId="{DEC44ECD-41CC-496D-8360-D80B9E3DFE45}" dt="2023-05-17T09:29:16.444" v="14" actId="47"/>
        <pc:sldMkLst>
          <pc:docMk/>
          <pc:sldMk cId="2744151110" sldId="420"/>
        </pc:sldMkLst>
      </pc:sldChg>
      <pc:sldChg chg="modSp mod modNotesTx">
        <pc:chgData name="Carlén Anna" userId="7284f1dd-2f03-4148-a934-616bd9b63f7a" providerId="ADAL" clId="{DEC44ECD-41CC-496D-8360-D80B9E3DFE45}" dt="2023-05-22T11:31:40.099" v="868" actId="20577"/>
        <pc:sldMkLst>
          <pc:docMk/>
          <pc:sldMk cId="2667565748" sldId="421"/>
        </pc:sldMkLst>
        <pc:spChg chg="mod">
          <ac:chgData name="Carlén Anna" userId="7284f1dd-2f03-4148-a934-616bd9b63f7a" providerId="ADAL" clId="{DEC44ECD-41CC-496D-8360-D80B9E3DFE45}" dt="2023-05-22T11:31:40.099" v="868" actId="20577"/>
          <ac:spMkLst>
            <pc:docMk/>
            <pc:sldMk cId="2667565748" sldId="421"/>
            <ac:spMk id="6" creationId="{705200C9-9233-4F37-A050-9A018DA8EA2A}"/>
          </ac:spMkLst>
        </pc:spChg>
      </pc:sldChg>
      <pc:sldChg chg="addSp modSp mod ord modNotesTx">
        <pc:chgData name="Carlén Anna" userId="7284f1dd-2f03-4148-a934-616bd9b63f7a" providerId="ADAL" clId="{DEC44ECD-41CC-496D-8360-D80B9E3DFE45}" dt="2023-05-22T09:09:08.132" v="312" actId="1076"/>
        <pc:sldMkLst>
          <pc:docMk/>
          <pc:sldMk cId="409496961" sldId="422"/>
        </pc:sldMkLst>
        <pc:spChg chg="add mod">
          <ac:chgData name="Carlén Anna" userId="7284f1dd-2f03-4148-a934-616bd9b63f7a" providerId="ADAL" clId="{DEC44ECD-41CC-496D-8360-D80B9E3DFE45}" dt="2023-05-22T09:09:08.132" v="312" actId="1076"/>
          <ac:spMkLst>
            <pc:docMk/>
            <pc:sldMk cId="409496961" sldId="422"/>
            <ac:spMk id="6" creationId="{F525B876-0377-2115-3A6D-017FD787EB93}"/>
          </ac:spMkLst>
        </pc:spChg>
      </pc:sldChg>
      <pc:sldChg chg="addSp delSp modSp mod ord">
        <pc:chgData name="Carlén Anna" userId="7284f1dd-2f03-4148-a934-616bd9b63f7a" providerId="ADAL" clId="{DEC44ECD-41CC-496D-8360-D80B9E3DFE45}" dt="2023-05-22T12:00:24.656" v="1147" actId="478"/>
        <pc:sldMkLst>
          <pc:docMk/>
          <pc:sldMk cId="935085416" sldId="423"/>
        </pc:sldMkLst>
        <pc:spChg chg="add del mod">
          <ac:chgData name="Carlén Anna" userId="7284f1dd-2f03-4148-a934-616bd9b63f7a" providerId="ADAL" clId="{DEC44ECD-41CC-496D-8360-D80B9E3DFE45}" dt="2023-05-22T12:00:24.656" v="1147" actId="478"/>
          <ac:spMkLst>
            <pc:docMk/>
            <pc:sldMk cId="935085416" sldId="423"/>
            <ac:spMk id="5" creationId="{388BA81E-89AD-F602-745F-457962146A37}"/>
          </ac:spMkLst>
        </pc:spChg>
        <pc:picChg chg="del">
          <ac:chgData name="Carlén Anna" userId="7284f1dd-2f03-4148-a934-616bd9b63f7a" providerId="ADAL" clId="{DEC44ECD-41CC-496D-8360-D80B9E3DFE45}" dt="2023-05-22T12:00:21.657" v="1146" actId="478"/>
          <ac:picMkLst>
            <pc:docMk/>
            <pc:sldMk cId="935085416" sldId="423"/>
            <ac:picMk id="10" creationId="{B07220FC-DF17-4808-AFEC-66EE0AFFFC66}"/>
          </ac:picMkLst>
        </pc:picChg>
      </pc:sldChg>
      <pc:sldChg chg="addSp delSp modSp new mod modNotesTx">
        <pc:chgData name="Carlén Anna" userId="7284f1dd-2f03-4148-a934-616bd9b63f7a" providerId="ADAL" clId="{DEC44ECD-41CC-496D-8360-D80B9E3DFE45}" dt="2023-05-23T10:34:25.436" v="1166" actId="6549"/>
        <pc:sldMkLst>
          <pc:docMk/>
          <pc:sldMk cId="3540045753" sldId="424"/>
        </pc:sldMkLst>
        <pc:spChg chg="del">
          <ac:chgData name="Carlén Anna" userId="7284f1dd-2f03-4148-a934-616bd9b63f7a" providerId="ADAL" clId="{DEC44ECD-41CC-496D-8360-D80B9E3DFE45}" dt="2023-05-22T08:56:53.206" v="144" actId="931"/>
          <ac:spMkLst>
            <pc:docMk/>
            <pc:sldMk cId="3540045753" sldId="424"/>
            <ac:spMk id="2" creationId="{C682165A-DD01-F4EC-3F36-FD120A91BBB1}"/>
          </ac:spMkLst>
        </pc:spChg>
        <pc:spChg chg="add del mod">
          <ac:chgData name="Carlén Anna" userId="7284f1dd-2f03-4148-a934-616bd9b63f7a" providerId="ADAL" clId="{DEC44ECD-41CC-496D-8360-D80B9E3DFE45}" dt="2023-05-22T08:57:25.006" v="161" actId="931"/>
          <ac:spMkLst>
            <pc:docMk/>
            <pc:sldMk cId="3540045753" sldId="424"/>
            <ac:spMk id="12" creationId="{660AB8F3-7904-540B-67DF-4FA2D2511597}"/>
          </ac:spMkLst>
        </pc:spChg>
        <pc:spChg chg="add del mod">
          <ac:chgData name="Carlén Anna" userId="7284f1dd-2f03-4148-a934-616bd9b63f7a" providerId="ADAL" clId="{DEC44ECD-41CC-496D-8360-D80B9E3DFE45}" dt="2023-05-22T08:58:29.937" v="165" actId="931"/>
          <ac:spMkLst>
            <pc:docMk/>
            <pc:sldMk cId="3540045753" sldId="424"/>
            <ac:spMk id="16" creationId="{F82573B6-1695-BE30-D10B-D7CF0A36AEE4}"/>
          </ac:spMkLst>
        </pc:spChg>
        <pc:spChg chg="add del mod">
          <ac:chgData name="Carlén Anna" userId="7284f1dd-2f03-4148-a934-616bd9b63f7a" providerId="ADAL" clId="{DEC44ECD-41CC-496D-8360-D80B9E3DFE45}" dt="2023-05-22T08:59:31.985" v="169" actId="931"/>
          <ac:spMkLst>
            <pc:docMk/>
            <pc:sldMk cId="3540045753" sldId="424"/>
            <ac:spMk id="20" creationId="{EDBE819E-C5FD-6324-91F3-A9AE4B91CAFC}"/>
          </ac:spMkLst>
        </pc:spChg>
        <pc:spChg chg="add del mod">
          <ac:chgData name="Carlén Anna" userId="7284f1dd-2f03-4148-a934-616bd9b63f7a" providerId="ADAL" clId="{DEC44ECD-41CC-496D-8360-D80B9E3DFE45}" dt="2023-05-22T08:59:48.222" v="178" actId="478"/>
          <ac:spMkLst>
            <pc:docMk/>
            <pc:sldMk cId="3540045753" sldId="424"/>
            <ac:spMk id="26" creationId="{76E3F32E-1B75-795D-7C86-596A97D40859}"/>
          </ac:spMkLst>
        </pc:spChg>
        <pc:spChg chg="add mod">
          <ac:chgData name="Carlén Anna" userId="7284f1dd-2f03-4148-a934-616bd9b63f7a" providerId="ADAL" clId="{DEC44ECD-41CC-496D-8360-D80B9E3DFE45}" dt="2023-05-22T09:07:13.321" v="233" actId="1076"/>
          <ac:spMkLst>
            <pc:docMk/>
            <pc:sldMk cId="3540045753" sldId="424"/>
            <ac:spMk id="29" creationId="{DAEC503A-278A-2DB0-EA9E-1F29D7069EFC}"/>
          </ac:spMkLst>
        </pc:spChg>
        <pc:spChg chg="add mod">
          <ac:chgData name="Carlén Anna" userId="7284f1dd-2f03-4148-a934-616bd9b63f7a" providerId="ADAL" clId="{DEC44ECD-41CC-496D-8360-D80B9E3DFE45}" dt="2023-05-22T09:07:28.474" v="247" actId="1076"/>
          <ac:spMkLst>
            <pc:docMk/>
            <pc:sldMk cId="3540045753" sldId="424"/>
            <ac:spMk id="30" creationId="{DCF1CFFB-295D-818E-6209-21FA30437D98}"/>
          </ac:spMkLst>
        </pc:spChg>
        <pc:spChg chg="add mod">
          <ac:chgData name="Carlén Anna" userId="7284f1dd-2f03-4148-a934-616bd9b63f7a" providerId="ADAL" clId="{DEC44ECD-41CC-496D-8360-D80B9E3DFE45}" dt="2023-05-22T09:07:40.162" v="262" actId="20577"/>
          <ac:spMkLst>
            <pc:docMk/>
            <pc:sldMk cId="3540045753" sldId="424"/>
            <ac:spMk id="31" creationId="{94A29D1E-4D18-F0FA-AFBE-E40576F0273B}"/>
          </ac:spMkLst>
        </pc:spChg>
        <pc:spChg chg="add mod">
          <ac:chgData name="Carlén Anna" userId="7284f1dd-2f03-4148-a934-616bd9b63f7a" providerId="ADAL" clId="{DEC44ECD-41CC-496D-8360-D80B9E3DFE45}" dt="2023-05-22T09:07:52.082" v="280" actId="20577"/>
          <ac:spMkLst>
            <pc:docMk/>
            <pc:sldMk cId="3540045753" sldId="424"/>
            <ac:spMk id="32" creationId="{D7096072-5BD0-0036-76B1-40E7FD5B229A}"/>
          </ac:spMkLst>
        </pc:spChg>
        <pc:spChg chg="add mod">
          <ac:chgData name="Carlén Anna" userId="7284f1dd-2f03-4148-a934-616bd9b63f7a" providerId="ADAL" clId="{DEC44ECD-41CC-496D-8360-D80B9E3DFE45}" dt="2023-05-22T09:08:11.339" v="309" actId="1076"/>
          <ac:spMkLst>
            <pc:docMk/>
            <pc:sldMk cId="3540045753" sldId="424"/>
            <ac:spMk id="33" creationId="{8D1E1C5D-0CC1-9206-B034-385E8A6FC9C4}"/>
          </ac:spMkLst>
        </pc:spChg>
        <pc:picChg chg="add del mod">
          <ac:chgData name="Carlén Anna" userId="7284f1dd-2f03-4148-a934-616bd9b63f7a" providerId="ADAL" clId="{DEC44ECD-41CC-496D-8360-D80B9E3DFE45}" dt="2023-05-22T08:57:14.179" v="160" actId="478"/>
          <ac:picMkLst>
            <pc:docMk/>
            <pc:sldMk cId="3540045753" sldId="424"/>
            <ac:picMk id="4" creationId="{6861D747-B081-3018-8FC0-7D00335AB890}"/>
          </ac:picMkLst>
        </pc:picChg>
        <pc:picChg chg="add mod">
          <ac:chgData name="Carlén Anna" userId="7284f1dd-2f03-4148-a934-616bd9b63f7a" providerId="ADAL" clId="{DEC44ECD-41CC-496D-8360-D80B9E3DFE45}" dt="2023-05-22T09:00:45.213" v="198" actId="1076"/>
          <ac:picMkLst>
            <pc:docMk/>
            <pc:sldMk cId="3540045753" sldId="424"/>
            <ac:picMk id="6" creationId="{35A3848D-A221-2A17-83E2-4D47D8179B8C}"/>
          </ac:picMkLst>
        </pc:picChg>
        <pc:picChg chg="add mod">
          <ac:chgData name="Carlén Anna" userId="7284f1dd-2f03-4148-a934-616bd9b63f7a" providerId="ADAL" clId="{DEC44ECD-41CC-496D-8360-D80B9E3DFE45}" dt="2023-05-22T09:00:38.501" v="195" actId="1076"/>
          <ac:picMkLst>
            <pc:docMk/>
            <pc:sldMk cId="3540045753" sldId="424"/>
            <ac:picMk id="8" creationId="{3E6C2681-0BBE-C59A-5A66-92AE9947417B}"/>
          </ac:picMkLst>
        </pc:picChg>
        <pc:picChg chg="add mod">
          <ac:chgData name="Carlén Anna" userId="7284f1dd-2f03-4148-a934-616bd9b63f7a" providerId="ADAL" clId="{DEC44ECD-41CC-496D-8360-D80B9E3DFE45}" dt="2023-05-22T09:00:47.149" v="199" actId="1076"/>
          <ac:picMkLst>
            <pc:docMk/>
            <pc:sldMk cId="3540045753" sldId="424"/>
            <ac:picMk id="10" creationId="{9409C9C4-DC42-AFD8-04A8-CE5D00E23047}"/>
          </ac:picMkLst>
        </pc:picChg>
        <pc:picChg chg="add del mod">
          <ac:chgData name="Carlén Anna" userId="7284f1dd-2f03-4148-a934-616bd9b63f7a" providerId="ADAL" clId="{DEC44ECD-41CC-496D-8360-D80B9E3DFE45}" dt="2023-05-22T08:57:27.173" v="164" actId="478"/>
          <ac:picMkLst>
            <pc:docMk/>
            <pc:sldMk cId="3540045753" sldId="424"/>
            <ac:picMk id="14" creationId="{689986FA-5E27-8578-EB37-C8C1C3BA6D54}"/>
          </ac:picMkLst>
        </pc:picChg>
        <pc:picChg chg="add del mod">
          <ac:chgData name="Carlén Anna" userId="7284f1dd-2f03-4148-a934-616bd9b63f7a" providerId="ADAL" clId="{DEC44ECD-41CC-496D-8360-D80B9E3DFE45}" dt="2023-05-22T08:58:31.642" v="168" actId="478"/>
          <ac:picMkLst>
            <pc:docMk/>
            <pc:sldMk cId="3540045753" sldId="424"/>
            <ac:picMk id="18" creationId="{1896D89A-96DA-D361-833C-C7F085BD67CB}"/>
          </ac:picMkLst>
        </pc:picChg>
        <pc:picChg chg="add del mod">
          <ac:chgData name="Carlén Anna" userId="7284f1dd-2f03-4148-a934-616bd9b63f7a" providerId="ADAL" clId="{DEC44ECD-41CC-496D-8360-D80B9E3DFE45}" dt="2023-05-22T08:59:43.488" v="176" actId="478"/>
          <ac:picMkLst>
            <pc:docMk/>
            <pc:sldMk cId="3540045753" sldId="424"/>
            <ac:picMk id="22" creationId="{5A47B61A-2100-9F8E-C6FF-72270F865EB6}"/>
          </ac:picMkLst>
        </pc:picChg>
        <pc:picChg chg="add mod">
          <ac:chgData name="Carlén Anna" userId="7284f1dd-2f03-4148-a934-616bd9b63f7a" providerId="ADAL" clId="{DEC44ECD-41CC-496D-8360-D80B9E3DFE45}" dt="2023-05-22T09:08:13.731" v="310" actId="1076"/>
          <ac:picMkLst>
            <pc:docMk/>
            <pc:sldMk cId="3540045753" sldId="424"/>
            <ac:picMk id="24" creationId="{47776521-AFD9-4DE0-DDD2-00369D1BF68C}"/>
          </ac:picMkLst>
        </pc:picChg>
        <pc:picChg chg="add mod">
          <ac:chgData name="Carlén Anna" userId="7284f1dd-2f03-4148-a934-616bd9b63f7a" providerId="ADAL" clId="{DEC44ECD-41CC-496D-8360-D80B9E3DFE45}" dt="2023-05-22T09:00:40.205" v="196" actId="1076"/>
          <ac:picMkLst>
            <pc:docMk/>
            <pc:sldMk cId="3540045753" sldId="424"/>
            <ac:picMk id="28" creationId="{226BD822-0B05-4B11-9F84-9B872D0D7194}"/>
          </ac:picMkLst>
        </pc:picChg>
      </pc:sldChg>
      <pc:sldChg chg="del">
        <pc:chgData name="Carlén Anna" userId="7284f1dd-2f03-4148-a934-616bd9b63f7a" providerId="ADAL" clId="{DEC44ECD-41CC-496D-8360-D80B9E3DFE45}" dt="2023-05-17T09:30:23.081" v="65" actId="47"/>
        <pc:sldMkLst>
          <pc:docMk/>
          <pc:sldMk cId="3851835654" sldId="424"/>
        </pc:sldMkLst>
      </pc:sldChg>
      <pc:sldChg chg="del ord">
        <pc:chgData name="Carlén Anna" userId="7284f1dd-2f03-4148-a934-616bd9b63f7a" providerId="ADAL" clId="{DEC44ECD-41CC-496D-8360-D80B9E3DFE45}" dt="2023-05-17T09:30:41.491" v="72" actId="47"/>
        <pc:sldMkLst>
          <pc:docMk/>
          <pc:sldMk cId="337640203" sldId="425"/>
        </pc:sldMkLst>
      </pc:sldChg>
      <pc:sldChg chg="addSp delSp modSp new mod modNotesTx">
        <pc:chgData name="Carlén Anna" userId="7284f1dd-2f03-4148-a934-616bd9b63f7a" providerId="ADAL" clId="{DEC44ECD-41CC-496D-8360-D80B9E3DFE45}" dt="2023-05-23T10:34:31.333" v="1167" actId="6549"/>
        <pc:sldMkLst>
          <pc:docMk/>
          <pc:sldMk cId="3946350280" sldId="425"/>
        </pc:sldMkLst>
        <pc:spChg chg="del">
          <ac:chgData name="Carlén Anna" userId="7284f1dd-2f03-4148-a934-616bd9b63f7a" providerId="ADAL" clId="{DEC44ECD-41CC-496D-8360-D80B9E3DFE45}" dt="2023-05-22T11:14:48.463" v="358" actId="478"/>
          <ac:spMkLst>
            <pc:docMk/>
            <pc:sldMk cId="3946350280" sldId="425"/>
            <ac:spMk id="2" creationId="{DC82CCD2-5D92-64FB-EFF7-C923A4DE3E29}"/>
          </ac:spMkLst>
        </pc:spChg>
        <pc:spChg chg="add mod">
          <ac:chgData name="Carlén Anna" userId="7284f1dd-2f03-4148-a934-616bd9b63f7a" providerId="ADAL" clId="{DEC44ECD-41CC-496D-8360-D80B9E3DFE45}" dt="2023-05-22T11:25:13.355" v="601" actId="20577"/>
          <ac:spMkLst>
            <pc:docMk/>
            <pc:sldMk cId="3946350280" sldId="425"/>
            <ac:spMk id="9" creationId="{92ABE34F-1B6E-F844-29C2-FA8D3D6AEF7A}"/>
          </ac:spMkLst>
        </pc:spChg>
        <pc:spChg chg="add mod">
          <ac:chgData name="Carlén Anna" userId="7284f1dd-2f03-4148-a934-616bd9b63f7a" providerId="ADAL" clId="{DEC44ECD-41CC-496D-8360-D80B9E3DFE45}" dt="2023-05-22T11:19:19.788" v="482" actId="6549"/>
          <ac:spMkLst>
            <pc:docMk/>
            <pc:sldMk cId="3946350280" sldId="425"/>
            <ac:spMk id="10" creationId="{711284A0-C9D7-0AA7-4725-81453F4D953C}"/>
          </ac:spMkLst>
        </pc:spChg>
        <pc:spChg chg="add mod">
          <ac:chgData name="Carlén Anna" userId="7284f1dd-2f03-4148-a934-616bd9b63f7a" providerId="ADAL" clId="{DEC44ECD-41CC-496D-8360-D80B9E3DFE45}" dt="2023-05-22T11:19:35.402" v="507" actId="20577"/>
          <ac:spMkLst>
            <pc:docMk/>
            <pc:sldMk cId="3946350280" sldId="425"/>
            <ac:spMk id="11" creationId="{B2FC2196-79D5-17BD-2D77-2FEDBC292EFB}"/>
          </ac:spMkLst>
        </pc:spChg>
        <pc:picChg chg="add mod">
          <ac:chgData name="Carlén Anna" userId="7284f1dd-2f03-4148-a934-616bd9b63f7a" providerId="ADAL" clId="{DEC44ECD-41CC-496D-8360-D80B9E3DFE45}" dt="2023-05-22T11:17:52.971" v="371" actId="1076"/>
          <ac:picMkLst>
            <pc:docMk/>
            <pc:sldMk cId="3946350280" sldId="425"/>
            <ac:picMk id="4" creationId="{6D9217D3-115D-987D-F3B4-E3A89EC8EDB9}"/>
          </ac:picMkLst>
        </pc:picChg>
        <pc:picChg chg="add mod">
          <ac:chgData name="Carlén Anna" userId="7284f1dd-2f03-4148-a934-616bd9b63f7a" providerId="ADAL" clId="{DEC44ECD-41CC-496D-8360-D80B9E3DFE45}" dt="2023-05-22T11:17:55.283" v="372" actId="1076"/>
          <ac:picMkLst>
            <pc:docMk/>
            <pc:sldMk cId="3946350280" sldId="425"/>
            <ac:picMk id="6" creationId="{B4D21C6D-E315-9C0E-93CC-82A6028DA47F}"/>
          </ac:picMkLst>
        </pc:picChg>
        <pc:picChg chg="add mod">
          <ac:chgData name="Carlén Anna" userId="7284f1dd-2f03-4148-a934-616bd9b63f7a" providerId="ADAL" clId="{DEC44ECD-41CC-496D-8360-D80B9E3DFE45}" dt="2023-05-22T11:18:26.827" v="378" actId="14100"/>
          <ac:picMkLst>
            <pc:docMk/>
            <pc:sldMk cId="3946350280" sldId="425"/>
            <ac:picMk id="8" creationId="{1E997768-CCF7-414E-BA67-1021ED1B9416}"/>
          </ac:picMkLst>
        </pc:picChg>
        <pc:picChg chg="add del mod">
          <ac:chgData name="Carlén Anna" userId="7284f1dd-2f03-4148-a934-616bd9b63f7a" providerId="ADAL" clId="{DEC44ECD-41CC-496D-8360-D80B9E3DFE45}" dt="2023-05-22T11:23:18.035" v="513" actId="21"/>
          <ac:picMkLst>
            <pc:docMk/>
            <pc:sldMk cId="3946350280" sldId="425"/>
            <ac:picMk id="13" creationId="{C0A00ECE-B71A-F45B-4715-9D4F554446ED}"/>
          </ac:picMkLst>
        </pc:picChg>
      </pc:sldChg>
      <pc:sldChg chg="addSp delSp modSp new mod modClrScheme chgLayout modNotesTx">
        <pc:chgData name="Carlén Anna" userId="7284f1dd-2f03-4148-a934-616bd9b63f7a" providerId="ADAL" clId="{DEC44ECD-41CC-496D-8360-D80B9E3DFE45}" dt="2023-05-22T11:26:42.144" v="720" actId="1076"/>
        <pc:sldMkLst>
          <pc:docMk/>
          <pc:sldMk cId="2623913726" sldId="426"/>
        </pc:sldMkLst>
        <pc:spChg chg="del">
          <ac:chgData name="Carlén Anna" userId="7284f1dd-2f03-4148-a934-616bd9b63f7a" providerId="ADAL" clId="{DEC44ECD-41CC-496D-8360-D80B9E3DFE45}" dt="2023-05-22T11:24:02.104" v="515" actId="478"/>
          <ac:spMkLst>
            <pc:docMk/>
            <pc:sldMk cId="2623913726" sldId="426"/>
            <ac:spMk id="2" creationId="{FE12CAD7-7BAC-F028-9F03-B850AB455AAD}"/>
          </ac:spMkLst>
        </pc:spChg>
        <pc:spChg chg="add mod">
          <ac:chgData name="Carlén Anna" userId="7284f1dd-2f03-4148-a934-616bd9b63f7a" providerId="ADAL" clId="{DEC44ECD-41CC-496D-8360-D80B9E3DFE45}" dt="2023-05-22T11:24:13.882" v="517" actId="26606"/>
          <ac:spMkLst>
            <pc:docMk/>
            <pc:sldMk cId="2623913726" sldId="426"/>
            <ac:spMk id="5" creationId="{E4897173-D69F-D928-DCC7-508CF87C1A09}"/>
          </ac:spMkLst>
        </pc:spChg>
        <pc:spChg chg="add mod">
          <ac:chgData name="Carlén Anna" userId="7284f1dd-2f03-4148-a934-616bd9b63f7a" providerId="ADAL" clId="{DEC44ECD-41CC-496D-8360-D80B9E3DFE45}" dt="2023-05-22T11:24:54.069" v="594" actId="1076"/>
          <ac:spMkLst>
            <pc:docMk/>
            <pc:sldMk cId="2623913726" sldId="426"/>
            <ac:spMk id="6" creationId="{F43FEB80-AB5B-F4B0-C624-2299F2E097E5}"/>
          </ac:spMkLst>
        </pc:spChg>
        <pc:spChg chg="add mod">
          <ac:chgData name="Carlén Anna" userId="7284f1dd-2f03-4148-a934-616bd9b63f7a" providerId="ADAL" clId="{DEC44ECD-41CC-496D-8360-D80B9E3DFE45}" dt="2023-05-22T11:26:42.144" v="720" actId="1076"/>
          <ac:spMkLst>
            <pc:docMk/>
            <pc:sldMk cId="2623913726" sldId="426"/>
            <ac:spMk id="8" creationId="{1A85462B-1871-C534-283F-04988FFB9A66}"/>
          </ac:spMkLst>
        </pc:spChg>
        <pc:spChg chg="add mod">
          <ac:chgData name="Carlén Anna" userId="7284f1dd-2f03-4148-a934-616bd9b63f7a" providerId="ADAL" clId="{DEC44ECD-41CC-496D-8360-D80B9E3DFE45}" dt="2023-05-22T11:24:21.454" v="545" actId="20577"/>
          <ac:spMkLst>
            <pc:docMk/>
            <pc:sldMk cId="2623913726" sldId="426"/>
            <ac:spMk id="10" creationId="{9C9F2203-458E-C43C-F982-73E7CD7965A7}"/>
          </ac:spMkLst>
        </pc:spChg>
        <pc:spChg chg="add mod">
          <ac:chgData name="Carlén Anna" userId="7284f1dd-2f03-4148-a934-616bd9b63f7a" providerId="ADAL" clId="{DEC44ECD-41CC-496D-8360-D80B9E3DFE45}" dt="2023-05-22T11:24:13.882" v="517" actId="26606"/>
          <ac:spMkLst>
            <pc:docMk/>
            <pc:sldMk cId="2623913726" sldId="426"/>
            <ac:spMk id="12" creationId="{064C2D7A-E602-29F0-2C57-D7FCC451A62A}"/>
          </ac:spMkLst>
        </pc:spChg>
        <pc:picChg chg="add mod ord">
          <ac:chgData name="Carlén Anna" userId="7284f1dd-2f03-4148-a934-616bd9b63f7a" providerId="ADAL" clId="{DEC44ECD-41CC-496D-8360-D80B9E3DFE45}" dt="2023-05-22T11:24:13.882" v="517" actId="26606"/>
          <ac:picMkLst>
            <pc:docMk/>
            <pc:sldMk cId="2623913726" sldId="426"/>
            <ac:picMk id="3" creationId="{19333634-6F82-2345-FA20-CAB245732A7E}"/>
          </ac:picMkLst>
        </pc:picChg>
      </pc:sldChg>
      <pc:sldChg chg="addSp delSp modSp new mod modClrScheme chgLayout modNotesTx">
        <pc:chgData name="Carlén Anna" userId="7284f1dd-2f03-4148-a934-616bd9b63f7a" providerId="ADAL" clId="{DEC44ECD-41CC-496D-8360-D80B9E3DFE45}" dt="2023-05-22T11:30:34.690" v="847" actId="20577"/>
        <pc:sldMkLst>
          <pc:docMk/>
          <pc:sldMk cId="1113503038" sldId="427"/>
        </pc:sldMkLst>
        <pc:spChg chg="del">
          <ac:chgData name="Carlén Anna" userId="7284f1dd-2f03-4148-a934-616bd9b63f7a" providerId="ADAL" clId="{DEC44ECD-41CC-496D-8360-D80B9E3DFE45}" dt="2023-05-22T11:26:01.006" v="691" actId="931"/>
          <ac:spMkLst>
            <pc:docMk/>
            <pc:sldMk cId="1113503038" sldId="427"/>
            <ac:spMk id="2" creationId="{9CA3C5CE-3CB0-DC98-41F4-BE0689AF06D0}"/>
          </ac:spMkLst>
        </pc:spChg>
        <pc:spChg chg="mod">
          <ac:chgData name="Carlén Anna" userId="7284f1dd-2f03-4148-a934-616bd9b63f7a" providerId="ADAL" clId="{DEC44ECD-41CC-496D-8360-D80B9E3DFE45}" dt="2023-05-22T11:29:22.506" v="787" actId="20577"/>
          <ac:spMkLst>
            <pc:docMk/>
            <pc:sldMk cId="1113503038" sldId="427"/>
            <ac:spMk id="3" creationId="{FCC4CA4E-9806-A03C-BA99-D16B8D09AB1C}"/>
          </ac:spMkLst>
        </pc:spChg>
        <pc:spChg chg="del">
          <ac:chgData name="Carlén Anna" userId="7284f1dd-2f03-4148-a934-616bd9b63f7a" providerId="ADAL" clId="{DEC44ECD-41CC-496D-8360-D80B9E3DFE45}" dt="2023-05-22T11:26:06.304" v="694" actId="26606"/>
          <ac:spMkLst>
            <pc:docMk/>
            <pc:sldMk cId="1113503038" sldId="427"/>
            <ac:spMk id="4" creationId="{E949A08F-5576-5B88-808F-C65E23D53F3C}"/>
          </ac:spMkLst>
        </pc:spChg>
        <pc:spChg chg="add mod">
          <ac:chgData name="Carlén Anna" userId="7284f1dd-2f03-4148-a934-616bd9b63f7a" providerId="ADAL" clId="{DEC44ECD-41CC-496D-8360-D80B9E3DFE45}" dt="2023-05-22T11:29:11.488" v="772" actId="1076"/>
          <ac:spMkLst>
            <pc:docMk/>
            <pc:sldMk cId="1113503038" sldId="427"/>
            <ac:spMk id="8" creationId="{EFEFB019-3F58-7291-D9AB-193E8EA236FE}"/>
          </ac:spMkLst>
        </pc:spChg>
        <pc:spChg chg="add mod">
          <ac:chgData name="Carlén Anna" userId="7284f1dd-2f03-4148-a934-616bd9b63f7a" providerId="ADAL" clId="{DEC44ECD-41CC-496D-8360-D80B9E3DFE45}" dt="2023-05-22T11:30:34.690" v="847" actId="20577"/>
          <ac:spMkLst>
            <pc:docMk/>
            <pc:sldMk cId="1113503038" sldId="427"/>
            <ac:spMk id="11" creationId="{83B4C14A-04F5-01A7-BFDC-D2B0A6F90C6F}"/>
          </ac:spMkLst>
        </pc:spChg>
        <pc:picChg chg="add mod">
          <ac:chgData name="Carlén Anna" userId="7284f1dd-2f03-4148-a934-616bd9b63f7a" providerId="ADAL" clId="{DEC44ECD-41CC-496D-8360-D80B9E3DFE45}" dt="2023-05-22T11:26:06.304" v="694" actId="26606"/>
          <ac:picMkLst>
            <pc:docMk/>
            <pc:sldMk cId="1113503038" sldId="427"/>
            <ac:picMk id="6" creationId="{6AF0EEA7-8BEA-CA62-17A6-E41E5AAE40F4}"/>
          </ac:picMkLst>
        </pc:picChg>
      </pc:sldChg>
      <pc:sldChg chg="addSp delSp modSp new mod modNotesTx">
        <pc:chgData name="Carlén Anna" userId="7284f1dd-2f03-4148-a934-616bd9b63f7a" providerId="ADAL" clId="{DEC44ECD-41CC-496D-8360-D80B9E3DFE45}" dt="2023-05-23T10:37:25.478" v="1202" actId="20577"/>
        <pc:sldMkLst>
          <pc:docMk/>
          <pc:sldMk cId="2820767678" sldId="428"/>
        </pc:sldMkLst>
        <pc:spChg chg="del">
          <ac:chgData name="Carlén Anna" userId="7284f1dd-2f03-4148-a934-616bd9b63f7a" providerId="ADAL" clId="{DEC44ECD-41CC-496D-8360-D80B9E3DFE45}" dt="2023-05-22T11:32:33.898" v="870" actId="478"/>
          <ac:spMkLst>
            <pc:docMk/>
            <pc:sldMk cId="2820767678" sldId="428"/>
            <ac:spMk id="2" creationId="{C9C4A154-5C30-7439-3E3A-6D5E4E891C3C}"/>
          </ac:spMkLst>
        </pc:spChg>
        <pc:spChg chg="add del mod topLvl">
          <ac:chgData name="Carlén Anna" userId="7284f1dd-2f03-4148-a934-616bd9b63f7a" providerId="ADAL" clId="{DEC44ECD-41CC-496D-8360-D80B9E3DFE45}" dt="2023-05-22T11:33:12.881" v="875" actId="478"/>
          <ac:spMkLst>
            <pc:docMk/>
            <pc:sldMk cId="2820767678" sldId="428"/>
            <ac:spMk id="4" creationId="{D70C2E66-F1F4-5A84-5527-28AE4942820D}"/>
          </ac:spMkLst>
        </pc:spChg>
        <pc:spChg chg="add del mod topLvl">
          <ac:chgData name="Carlén Anna" userId="7284f1dd-2f03-4148-a934-616bd9b63f7a" providerId="ADAL" clId="{DEC44ECD-41CC-496D-8360-D80B9E3DFE45}" dt="2023-05-22T11:33:10.143" v="874" actId="478"/>
          <ac:spMkLst>
            <pc:docMk/>
            <pc:sldMk cId="2820767678" sldId="428"/>
            <ac:spMk id="5" creationId="{6AA61BD9-880A-C5D3-5844-195C54305CDC}"/>
          </ac:spMkLst>
        </pc:spChg>
        <pc:spChg chg="add mod">
          <ac:chgData name="Carlén Anna" userId="7284f1dd-2f03-4148-a934-616bd9b63f7a" providerId="ADAL" clId="{DEC44ECD-41CC-496D-8360-D80B9E3DFE45}" dt="2023-05-22T11:33:13.751" v="876"/>
          <ac:spMkLst>
            <pc:docMk/>
            <pc:sldMk cId="2820767678" sldId="428"/>
            <ac:spMk id="11" creationId="{AB9545F8-52D3-1817-C208-02032B6A0028}"/>
          </ac:spMkLst>
        </pc:spChg>
        <pc:spChg chg="add mod">
          <ac:chgData name="Carlén Anna" userId="7284f1dd-2f03-4148-a934-616bd9b63f7a" providerId="ADAL" clId="{DEC44ECD-41CC-496D-8360-D80B9E3DFE45}" dt="2023-05-22T11:33:56.191" v="891" actId="20577"/>
          <ac:spMkLst>
            <pc:docMk/>
            <pc:sldMk cId="2820767678" sldId="428"/>
            <ac:spMk id="12" creationId="{0F751BE9-7CCC-5A86-0BA2-5566F6993E5B}"/>
          </ac:spMkLst>
        </pc:spChg>
        <pc:spChg chg="add mod">
          <ac:chgData name="Carlén Anna" userId="7284f1dd-2f03-4148-a934-616bd9b63f7a" providerId="ADAL" clId="{DEC44ECD-41CC-496D-8360-D80B9E3DFE45}" dt="2023-05-22T11:33:13.751" v="876"/>
          <ac:spMkLst>
            <pc:docMk/>
            <pc:sldMk cId="2820767678" sldId="428"/>
            <ac:spMk id="13" creationId="{6285ACA5-5CE7-B05F-1401-138BAA289D01}"/>
          </ac:spMkLst>
        </pc:spChg>
        <pc:spChg chg="add mod">
          <ac:chgData name="Carlén Anna" userId="7284f1dd-2f03-4148-a934-616bd9b63f7a" providerId="ADAL" clId="{DEC44ECD-41CC-496D-8360-D80B9E3DFE45}" dt="2023-05-22T11:33:48.720" v="889" actId="5793"/>
          <ac:spMkLst>
            <pc:docMk/>
            <pc:sldMk cId="2820767678" sldId="428"/>
            <ac:spMk id="14" creationId="{FB351825-EF70-31E8-5163-DFFAB888848E}"/>
          </ac:spMkLst>
        </pc:spChg>
        <pc:spChg chg="add mod">
          <ac:chgData name="Carlén Anna" userId="7284f1dd-2f03-4148-a934-616bd9b63f7a" providerId="ADAL" clId="{DEC44ECD-41CC-496D-8360-D80B9E3DFE45}" dt="2023-05-22T11:33:13.751" v="876"/>
          <ac:spMkLst>
            <pc:docMk/>
            <pc:sldMk cId="2820767678" sldId="428"/>
            <ac:spMk id="15" creationId="{FA1C8FBF-3FEE-4BE3-4C93-ECEAEA097FC1}"/>
          </ac:spMkLst>
        </pc:spChg>
        <pc:spChg chg="add mod">
          <ac:chgData name="Carlén Anna" userId="7284f1dd-2f03-4148-a934-616bd9b63f7a" providerId="ADAL" clId="{DEC44ECD-41CC-496D-8360-D80B9E3DFE45}" dt="2023-05-22T11:33:40.587" v="877" actId="6549"/>
          <ac:spMkLst>
            <pc:docMk/>
            <pc:sldMk cId="2820767678" sldId="428"/>
            <ac:spMk id="16" creationId="{11EA51A4-9AE8-EAF1-A244-B331BA90B6F9}"/>
          </ac:spMkLst>
        </pc:spChg>
        <pc:spChg chg="add mod">
          <ac:chgData name="Carlén Anna" userId="7284f1dd-2f03-4148-a934-616bd9b63f7a" providerId="ADAL" clId="{DEC44ECD-41CC-496D-8360-D80B9E3DFE45}" dt="2023-05-22T11:33:13.751" v="876"/>
          <ac:spMkLst>
            <pc:docMk/>
            <pc:sldMk cId="2820767678" sldId="428"/>
            <ac:spMk id="17" creationId="{A234EBE5-204E-F638-4279-7016A2E9A0DE}"/>
          </ac:spMkLst>
        </pc:spChg>
        <pc:spChg chg="add mod">
          <ac:chgData name="Carlén Anna" userId="7284f1dd-2f03-4148-a934-616bd9b63f7a" providerId="ADAL" clId="{DEC44ECD-41CC-496D-8360-D80B9E3DFE45}" dt="2023-05-22T11:33:13.751" v="876"/>
          <ac:spMkLst>
            <pc:docMk/>
            <pc:sldMk cId="2820767678" sldId="428"/>
            <ac:spMk id="18" creationId="{28295CB9-E8B7-FDA5-7A4A-4320B0C47141}"/>
          </ac:spMkLst>
        </pc:spChg>
        <pc:spChg chg="add mod">
          <ac:chgData name="Carlén Anna" userId="7284f1dd-2f03-4148-a934-616bd9b63f7a" providerId="ADAL" clId="{DEC44ECD-41CC-496D-8360-D80B9E3DFE45}" dt="2023-05-22T11:33:13.751" v="876"/>
          <ac:spMkLst>
            <pc:docMk/>
            <pc:sldMk cId="2820767678" sldId="428"/>
            <ac:spMk id="19" creationId="{B3A63510-AA24-DE84-1E91-BB18E50E1ADE}"/>
          </ac:spMkLst>
        </pc:spChg>
        <pc:spChg chg="add mod">
          <ac:chgData name="Carlén Anna" userId="7284f1dd-2f03-4148-a934-616bd9b63f7a" providerId="ADAL" clId="{DEC44ECD-41CC-496D-8360-D80B9E3DFE45}" dt="2023-05-22T11:33:13.751" v="876"/>
          <ac:spMkLst>
            <pc:docMk/>
            <pc:sldMk cId="2820767678" sldId="428"/>
            <ac:spMk id="20" creationId="{117DB022-8199-DFC2-5C57-7E5F0336C9F9}"/>
          </ac:spMkLst>
        </pc:spChg>
        <pc:spChg chg="add mod">
          <ac:chgData name="Carlén Anna" userId="7284f1dd-2f03-4148-a934-616bd9b63f7a" providerId="ADAL" clId="{DEC44ECD-41CC-496D-8360-D80B9E3DFE45}" dt="2023-05-22T11:59:41.145" v="1136" actId="1076"/>
          <ac:spMkLst>
            <pc:docMk/>
            <pc:sldMk cId="2820767678" sldId="428"/>
            <ac:spMk id="21" creationId="{84B9C913-79CF-E0B9-4F1B-C611D1DB7F66}"/>
          </ac:spMkLst>
        </pc:spChg>
        <pc:grpChg chg="add del mod">
          <ac:chgData name="Carlén Anna" userId="7284f1dd-2f03-4148-a934-616bd9b63f7a" providerId="ADAL" clId="{DEC44ECD-41CC-496D-8360-D80B9E3DFE45}" dt="2023-05-22T11:33:10.143" v="874" actId="478"/>
          <ac:grpSpMkLst>
            <pc:docMk/>
            <pc:sldMk cId="2820767678" sldId="428"/>
            <ac:grpSpMk id="3" creationId="{B0ABAAC5-717D-D578-CA79-A0097F8624B9}"/>
          </ac:grpSpMkLst>
        </pc:grpChg>
        <pc:grpChg chg="add mod">
          <ac:chgData name="Carlén Anna" userId="7284f1dd-2f03-4148-a934-616bd9b63f7a" providerId="ADAL" clId="{DEC44ECD-41CC-496D-8360-D80B9E3DFE45}" dt="2023-05-22T12:00:14.262" v="1145" actId="1076"/>
          <ac:grpSpMkLst>
            <pc:docMk/>
            <pc:sldMk cId="2820767678" sldId="428"/>
            <ac:grpSpMk id="6" creationId="{9629978A-75F2-69EA-03BE-C0451DBF2A8D}"/>
          </ac:grpSpMkLst>
        </pc:grpChg>
        <pc:grpChg chg="add mod">
          <ac:chgData name="Carlén Anna" userId="7284f1dd-2f03-4148-a934-616bd9b63f7a" providerId="ADAL" clId="{DEC44ECD-41CC-496D-8360-D80B9E3DFE45}" dt="2023-05-22T12:00:14.262" v="1145" actId="1076"/>
          <ac:grpSpMkLst>
            <pc:docMk/>
            <pc:sldMk cId="2820767678" sldId="428"/>
            <ac:grpSpMk id="7" creationId="{A91E1736-EC8F-F09A-6C4A-CD0B08663EA2}"/>
          </ac:grpSpMkLst>
        </pc:grpChg>
        <pc:grpChg chg="add del mod">
          <ac:chgData name="Carlén Anna" userId="7284f1dd-2f03-4148-a934-616bd9b63f7a" providerId="ADAL" clId="{DEC44ECD-41CC-496D-8360-D80B9E3DFE45}" dt="2023-05-22T11:33:42.930" v="878" actId="478"/>
          <ac:grpSpMkLst>
            <pc:docMk/>
            <pc:sldMk cId="2820767678" sldId="428"/>
            <ac:grpSpMk id="8" creationId="{85996C0C-DC1A-979E-06B6-685A99D2DB44}"/>
          </ac:grpSpMkLst>
        </pc:grpChg>
        <pc:grpChg chg="add mod">
          <ac:chgData name="Carlén Anna" userId="7284f1dd-2f03-4148-a934-616bd9b63f7a" providerId="ADAL" clId="{DEC44ECD-41CC-496D-8360-D80B9E3DFE45}" dt="2023-05-22T12:00:14.262" v="1145" actId="1076"/>
          <ac:grpSpMkLst>
            <pc:docMk/>
            <pc:sldMk cId="2820767678" sldId="428"/>
            <ac:grpSpMk id="9" creationId="{82CE034D-AEA3-7538-5CEF-2C4D1F899C12}"/>
          </ac:grpSpMkLst>
        </pc:grpChg>
        <pc:grpChg chg="add mod">
          <ac:chgData name="Carlén Anna" userId="7284f1dd-2f03-4148-a934-616bd9b63f7a" providerId="ADAL" clId="{DEC44ECD-41CC-496D-8360-D80B9E3DFE45}" dt="2023-05-22T12:00:14.262" v="1145" actId="1076"/>
          <ac:grpSpMkLst>
            <pc:docMk/>
            <pc:sldMk cId="2820767678" sldId="428"/>
            <ac:grpSpMk id="10" creationId="{2C6ECA06-8FC6-43AA-10E6-45BC5FEDC004}"/>
          </ac:grpSpMkLst>
        </pc:grpChg>
        <pc:picChg chg="add del mod">
          <ac:chgData name="Carlén Anna" userId="7284f1dd-2f03-4148-a934-616bd9b63f7a" providerId="ADAL" clId="{DEC44ECD-41CC-496D-8360-D80B9E3DFE45}" dt="2023-05-22T11:59:10.618" v="1130" actId="931"/>
          <ac:picMkLst>
            <pc:docMk/>
            <pc:sldMk cId="2820767678" sldId="428"/>
            <ac:picMk id="3" creationId="{0FAC712A-8822-7A93-1722-00D073037E55}"/>
          </ac:picMkLst>
        </pc:picChg>
        <pc:picChg chg="add del mod">
          <ac:chgData name="Carlén Anna" userId="7284f1dd-2f03-4148-a934-616bd9b63f7a" providerId="ADAL" clId="{DEC44ECD-41CC-496D-8360-D80B9E3DFE45}" dt="2023-05-22T11:59:59.986" v="1141" actId="21"/>
          <ac:picMkLst>
            <pc:docMk/>
            <pc:sldMk cId="2820767678" sldId="428"/>
            <ac:picMk id="5" creationId="{73BE6BE0-FFA0-EFF9-AF95-7FD31616580B}"/>
          </ac:picMkLst>
        </pc:picChg>
      </pc:sldChg>
    </pc:docChg>
  </pc:docChgLst>
  <pc:docChgLst>
    <pc:chgData name="Carlén Anna" userId="S::anna.carlen@uppsala.se::7284f1dd-2f03-4148-a934-616bd9b63f7a" providerId="AD" clId="Web-{5AAB2781-EB76-D962-85C5-6F93508C894B}"/>
    <pc:docChg chg="addSld delSld modSld">
      <pc:chgData name="Carlén Anna" userId="S::anna.carlen@uppsala.se::7284f1dd-2f03-4148-a934-616bd9b63f7a" providerId="AD" clId="Web-{5AAB2781-EB76-D962-85C5-6F93508C894B}" dt="2024-06-03T14:54:48.659" v="171"/>
      <pc:docMkLst>
        <pc:docMk/>
      </pc:docMkLst>
      <pc:sldChg chg="addSp delSp modSp del">
        <pc:chgData name="Carlén Anna" userId="S::anna.carlen@uppsala.se::7284f1dd-2f03-4148-a934-616bd9b63f7a" providerId="AD" clId="Web-{5AAB2781-EB76-D962-85C5-6F93508C894B}" dt="2024-06-03T13:38:04.181" v="31"/>
        <pc:sldMkLst>
          <pc:docMk/>
          <pc:sldMk cId="458995179" sldId="270"/>
        </pc:sldMkLst>
        <pc:spChg chg="add del mod">
          <ac:chgData name="Carlén Anna" userId="S::anna.carlen@uppsala.se::7284f1dd-2f03-4148-a934-616bd9b63f7a" providerId="AD" clId="Web-{5AAB2781-EB76-D962-85C5-6F93508C894B}" dt="2024-06-03T13:37:54.368" v="28"/>
          <ac:spMkLst>
            <pc:docMk/>
            <pc:sldMk cId="458995179" sldId="270"/>
            <ac:spMk id="4" creationId="{695D3DEE-FBBE-2502-9FCF-E63861F42B0C}"/>
          </ac:spMkLst>
        </pc:spChg>
        <pc:spChg chg="add mod">
          <ac:chgData name="Carlén Anna" userId="S::anna.carlen@uppsala.se::7284f1dd-2f03-4148-a934-616bd9b63f7a" providerId="AD" clId="Web-{5AAB2781-EB76-D962-85C5-6F93508C894B}" dt="2024-06-03T13:37:05.149" v="15"/>
          <ac:spMkLst>
            <pc:docMk/>
            <pc:sldMk cId="458995179" sldId="270"/>
            <ac:spMk id="8" creationId="{38041037-AA8B-701B-33CD-D83E3EC589C0}"/>
          </ac:spMkLst>
        </pc:spChg>
        <pc:spChg chg="del">
          <ac:chgData name="Carlén Anna" userId="S::anna.carlen@uppsala.se::7284f1dd-2f03-4148-a934-616bd9b63f7a" providerId="AD" clId="Web-{5AAB2781-EB76-D962-85C5-6F93508C894B}" dt="2024-06-03T13:35:28.929" v="0"/>
          <ac:spMkLst>
            <pc:docMk/>
            <pc:sldMk cId="458995179" sldId="270"/>
            <ac:spMk id="44" creationId="{9208DBC9-21E4-1A6F-46BD-060C9D9F9F3B}"/>
          </ac:spMkLst>
        </pc:spChg>
        <pc:picChg chg="add del mod ord">
          <ac:chgData name="Carlén Anna" userId="S::anna.carlen@uppsala.se::7284f1dd-2f03-4148-a934-616bd9b63f7a" providerId="AD" clId="Web-{5AAB2781-EB76-D962-85C5-6F93508C894B}" dt="2024-06-03T13:37:05.149" v="15"/>
          <ac:picMkLst>
            <pc:docMk/>
            <pc:sldMk cId="458995179" sldId="270"/>
            <ac:picMk id="3" creationId="{4A54D856-D0F0-7988-3E24-529C02089AE9}"/>
          </ac:picMkLst>
        </pc:picChg>
        <pc:picChg chg="add del mod">
          <ac:chgData name="Carlén Anna" userId="S::anna.carlen@uppsala.se::7284f1dd-2f03-4148-a934-616bd9b63f7a" providerId="AD" clId="Web-{5AAB2781-EB76-D962-85C5-6F93508C894B}" dt="2024-06-03T13:36:57.086" v="13"/>
          <ac:picMkLst>
            <pc:docMk/>
            <pc:sldMk cId="458995179" sldId="270"/>
            <ac:picMk id="5" creationId="{9DEA39E3-FAE8-E6EB-FDD3-4C944393CD03}"/>
          </ac:picMkLst>
        </pc:picChg>
      </pc:sldChg>
      <pc:sldChg chg="addSp delSp modSp">
        <pc:chgData name="Carlén Anna" userId="S::anna.carlen@uppsala.se::7284f1dd-2f03-4148-a934-616bd9b63f7a" providerId="AD" clId="Web-{5AAB2781-EB76-D962-85C5-6F93508C894B}" dt="2024-06-03T14:54:48.659" v="171"/>
        <pc:sldMkLst>
          <pc:docMk/>
          <pc:sldMk cId="1661851695" sldId="278"/>
        </pc:sldMkLst>
        <pc:spChg chg="del">
          <ac:chgData name="Carlén Anna" userId="S::anna.carlen@uppsala.se::7284f1dd-2f03-4148-a934-616bd9b63f7a" providerId="AD" clId="Web-{5AAB2781-EB76-D962-85C5-6F93508C894B}" dt="2024-06-03T14:54:48.659" v="171"/>
          <ac:spMkLst>
            <pc:docMk/>
            <pc:sldMk cId="1661851695" sldId="278"/>
            <ac:spMk id="4" creationId="{527341DC-4A4F-462C-A6C6-48B518298304}"/>
          </ac:spMkLst>
        </pc:spChg>
        <pc:spChg chg="add mod">
          <ac:chgData name="Carlén Anna" userId="S::anna.carlen@uppsala.se::7284f1dd-2f03-4148-a934-616bd9b63f7a" providerId="AD" clId="Web-{5AAB2781-EB76-D962-85C5-6F93508C894B}" dt="2024-06-03T14:54:48.659" v="171"/>
          <ac:spMkLst>
            <pc:docMk/>
            <pc:sldMk cId="1661851695" sldId="278"/>
            <ac:spMk id="5" creationId="{888BF5FC-D910-99E6-C7BC-1BACFA896AB2}"/>
          </ac:spMkLst>
        </pc:spChg>
      </pc:sldChg>
      <pc:sldChg chg="addSp delSp modSp new">
        <pc:chgData name="Carlén Anna" userId="S::anna.carlen@uppsala.se::7284f1dd-2f03-4148-a934-616bd9b63f7a" providerId="AD" clId="Web-{5AAB2781-EB76-D962-85C5-6F93508C894B}" dt="2024-06-03T13:37:59.837" v="30" actId="1076"/>
        <pc:sldMkLst>
          <pc:docMk/>
          <pc:sldMk cId="3370269095" sldId="431"/>
        </pc:sldMkLst>
        <pc:spChg chg="mod">
          <ac:chgData name="Carlén Anna" userId="S::anna.carlen@uppsala.se::7284f1dd-2f03-4148-a934-616bd9b63f7a" providerId="AD" clId="Web-{5AAB2781-EB76-D962-85C5-6F93508C894B}" dt="2024-06-03T13:37:33.977" v="23" actId="20577"/>
          <ac:spMkLst>
            <pc:docMk/>
            <pc:sldMk cId="3370269095" sldId="431"/>
            <ac:spMk id="2" creationId="{C605C94F-89F9-D81A-0962-B90D78751924}"/>
          </ac:spMkLst>
        </pc:spChg>
        <pc:spChg chg="del">
          <ac:chgData name="Carlén Anna" userId="S::anna.carlen@uppsala.se::7284f1dd-2f03-4148-a934-616bd9b63f7a" providerId="AD" clId="Web-{5AAB2781-EB76-D962-85C5-6F93508C894B}" dt="2024-06-03T13:37:07.821" v="16"/>
          <ac:spMkLst>
            <pc:docMk/>
            <pc:sldMk cId="3370269095" sldId="431"/>
            <ac:spMk id="3" creationId="{43591A31-B77D-41BD-5B8B-8262F8F34A64}"/>
          </ac:spMkLst>
        </pc:spChg>
        <pc:spChg chg="del">
          <ac:chgData name="Carlén Anna" userId="S::anna.carlen@uppsala.se::7284f1dd-2f03-4148-a934-616bd9b63f7a" providerId="AD" clId="Web-{5AAB2781-EB76-D962-85C5-6F93508C894B}" dt="2024-06-03T13:36:59.820" v="14"/>
          <ac:spMkLst>
            <pc:docMk/>
            <pc:sldMk cId="3370269095" sldId="431"/>
            <ac:spMk id="5" creationId="{59F44653-75BE-11A9-F003-E4CFE2EC2077}"/>
          </ac:spMkLst>
        </pc:spChg>
        <pc:spChg chg="add mod">
          <ac:chgData name="Carlén Anna" userId="S::anna.carlen@uppsala.se::7284f1dd-2f03-4148-a934-616bd9b63f7a" providerId="AD" clId="Web-{5AAB2781-EB76-D962-85C5-6F93508C894B}" dt="2024-06-03T13:37:59.837" v="30" actId="1076"/>
          <ac:spMkLst>
            <pc:docMk/>
            <pc:sldMk cId="3370269095" sldId="431"/>
            <ac:spMk id="8" creationId="{695D3DEE-FBBE-2502-9FCF-E63861F42B0C}"/>
          </ac:spMkLst>
        </pc:spChg>
        <pc:picChg chg="add mod ord">
          <ac:chgData name="Carlén Anna" userId="S::anna.carlen@uppsala.se::7284f1dd-2f03-4148-a934-616bd9b63f7a" providerId="AD" clId="Web-{5AAB2781-EB76-D962-85C5-6F93508C894B}" dt="2024-06-03T13:37:45.180" v="25" actId="1076"/>
          <ac:picMkLst>
            <pc:docMk/>
            <pc:sldMk cId="3370269095" sldId="431"/>
            <ac:picMk id="6" creationId="{43D2EB87-FE5C-3862-BD55-D48B941313F5}"/>
          </ac:picMkLst>
        </pc:picChg>
        <pc:picChg chg="add mod ord">
          <ac:chgData name="Carlén Anna" userId="S::anna.carlen@uppsala.se::7284f1dd-2f03-4148-a934-616bd9b63f7a" providerId="AD" clId="Web-{5AAB2781-EB76-D962-85C5-6F93508C894B}" dt="2024-06-03T13:37:50.134" v="27" actId="14100"/>
          <ac:picMkLst>
            <pc:docMk/>
            <pc:sldMk cId="3370269095" sldId="431"/>
            <ac:picMk id="7" creationId="{82F475BA-3F80-A4BC-8B84-7FCC40EC30C8}"/>
          </ac:picMkLst>
        </pc:picChg>
      </pc:sldChg>
      <pc:sldChg chg="new del">
        <pc:chgData name="Carlén Anna" userId="S::anna.carlen@uppsala.se::7284f1dd-2f03-4148-a934-616bd9b63f7a" providerId="AD" clId="Web-{5AAB2781-EB76-D962-85C5-6F93508C894B}" dt="2024-06-03T13:38:53.916" v="34"/>
        <pc:sldMkLst>
          <pc:docMk/>
          <pc:sldMk cId="3077530972" sldId="432"/>
        </pc:sldMkLst>
      </pc:sldChg>
      <pc:sldChg chg="modSp new">
        <pc:chgData name="Carlén Anna" userId="S::anna.carlen@uppsala.se::7284f1dd-2f03-4148-a934-616bd9b63f7a" providerId="AD" clId="Web-{5AAB2781-EB76-D962-85C5-6F93508C894B}" dt="2024-06-03T13:42:15.184" v="142" actId="20577"/>
        <pc:sldMkLst>
          <pc:docMk/>
          <pc:sldMk cId="298833803" sldId="433"/>
        </pc:sldMkLst>
        <pc:spChg chg="mod">
          <ac:chgData name="Carlén Anna" userId="S::anna.carlen@uppsala.se::7284f1dd-2f03-4148-a934-616bd9b63f7a" providerId="AD" clId="Web-{5AAB2781-EB76-D962-85C5-6F93508C894B}" dt="2024-06-03T13:39:01.494" v="38" actId="20577"/>
          <ac:spMkLst>
            <pc:docMk/>
            <pc:sldMk cId="298833803" sldId="433"/>
            <ac:spMk id="2" creationId="{F3AE017F-5BE4-4611-8C9C-694575DF7CF5}"/>
          </ac:spMkLst>
        </pc:spChg>
        <pc:spChg chg="mod">
          <ac:chgData name="Carlén Anna" userId="S::anna.carlen@uppsala.se::7284f1dd-2f03-4148-a934-616bd9b63f7a" providerId="AD" clId="Web-{5AAB2781-EB76-D962-85C5-6F93508C894B}" dt="2024-06-03T13:42:15.184" v="142" actId="20577"/>
          <ac:spMkLst>
            <pc:docMk/>
            <pc:sldMk cId="298833803" sldId="433"/>
            <ac:spMk id="3" creationId="{DFC4D19F-8EBE-3DCD-081D-7776DC711A00}"/>
          </ac:spMkLst>
        </pc:spChg>
      </pc:sldChg>
      <pc:sldChg chg="modSp new del">
        <pc:chgData name="Carlén Anna" userId="S::anna.carlen@uppsala.se::7284f1dd-2f03-4148-a934-616bd9b63f7a" providerId="AD" clId="Web-{5AAB2781-EB76-D962-85C5-6F93508C894B}" dt="2024-06-03T14:54:38.050" v="170"/>
        <pc:sldMkLst>
          <pc:docMk/>
          <pc:sldMk cId="639687170" sldId="434"/>
        </pc:sldMkLst>
        <pc:spChg chg="mod">
          <ac:chgData name="Carlén Anna" userId="S::anna.carlen@uppsala.se::7284f1dd-2f03-4148-a934-616bd9b63f7a" providerId="AD" clId="Web-{5AAB2781-EB76-D962-85C5-6F93508C894B}" dt="2024-06-03T13:42:27.465" v="153" actId="20577"/>
          <ac:spMkLst>
            <pc:docMk/>
            <pc:sldMk cId="639687170" sldId="434"/>
            <ac:spMk id="2" creationId="{A6E25711-0DBE-80C0-3095-F98E0E017C93}"/>
          </ac:spMkLst>
        </pc:spChg>
      </pc:sldChg>
      <pc:sldChg chg="addSp delSp modSp new mod modClrScheme chgLayout">
        <pc:chgData name="Carlén Anna" userId="S::anna.carlen@uppsala.se::7284f1dd-2f03-4148-a934-616bd9b63f7a" providerId="AD" clId="Web-{5AAB2781-EB76-D962-85C5-6F93508C894B}" dt="2024-06-03T14:41:41.546" v="156"/>
        <pc:sldMkLst>
          <pc:docMk/>
          <pc:sldMk cId="651662426" sldId="435"/>
        </pc:sldMkLst>
        <pc:spChg chg="del">
          <ac:chgData name="Carlén Anna" userId="S::anna.carlen@uppsala.se::7284f1dd-2f03-4148-a934-616bd9b63f7a" providerId="AD" clId="Web-{5AAB2781-EB76-D962-85C5-6F93508C894B}" dt="2024-06-03T14:41:34.624" v="155"/>
          <ac:spMkLst>
            <pc:docMk/>
            <pc:sldMk cId="651662426" sldId="435"/>
            <ac:spMk id="2" creationId="{F8A18A20-17D3-C1A2-441D-326F77E22D80}"/>
          </ac:spMkLst>
        </pc:spChg>
        <pc:picChg chg="add mod ord">
          <ac:chgData name="Carlén Anna" userId="S::anna.carlen@uppsala.se::7284f1dd-2f03-4148-a934-616bd9b63f7a" providerId="AD" clId="Web-{5AAB2781-EB76-D962-85C5-6F93508C894B}" dt="2024-06-03T14:41:41.546" v="156"/>
          <ac:picMkLst>
            <pc:docMk/>
            <pc:sldMk cId="651662426" sldId="435"/>
            <ac:picMk id="3" creationId="{6134AC05-9B8C-AE75-E347-6233D589D665}"/>
          </ac:picMkLst>
        </pc:picChg>
      </pc:sldChg>
      <pc:sldChg chg="addSp delSp modSp new">
        <pc:chgData name="Carlén Anna" userId="S::anna.carlen@uppsala.se::7284f1dd-2f03-4148-a934-616bd9b63f7a" providerId="AD" clId="Web-{5AAB2781-EB76-D962-85C5-6F93508C894B}" dt="2024-06-03T14:54:33.831" v="169" actId="14100"/>
        <pc:sldMkLst>
          <pc:docMk/>
          <pc:sldMk cId="3205730025" sldId="436"/>
        </pc:sldMkLst>
        <pc:spChg chg="mod">
          <ac:chgData name="Carlén Anna" userId="S::anna.carlen@uppsala.se::7284f1dd-2f03-4148-a934-616bd9b63f7a" providerId="AD" clId="Web-{5AAB2781-EB76-D962-85C5-6F93508C894B}" dt="2024-06-03T14:53:20.159" v="165" actId="20577"/>
          <ac:spMkLst>
            <pc:docMk/>
            <pc:sldMk cId="3205730025" sldId="436"/>
            <ac:spMk id="2" creationId="{07CFD876-5DB7-96F7-4B5C-FEAB41964BBB}"/>
          </ac:spMkLst>
        </pc:spChg>
        <pc:spChg chg="del">
          <ac:chgData name="Carlén Anna" userId="S::anna.carlen@uppsala.se::7284f1dd-2f03-4148-a934-616bd9b63f7a" providerId="AD" clId="Web-{5AAB2781-EB76-D962-85C5-6F93508C894B}" dt="2024-06-03T14:52:08.237" v="158"/>
          <ac:spMkLst>
            <pc:docMk/>
            <pc:sldMk cId="3205730025" sldId="436"/>
            <ac:spMk id="3" creationId="{E32CAB36-CDB0-094C-4012-53F19594B365}"/>
          </ac:spMkLst>
        </pc:spChg>
        <pc:spChg chg="del">
          <ac:chgData name="Carlén Anna" userId="S::anna.carlen@uppsala.se::7284f1dd-2f03-4148-a934-616bd9b63f7a" providerId="AD" clId="Web-{5AAB2781-EB76-D962-85C5-6F93508C894B}" dt="2024-06-03T14:53:06.503" v="159"/>
          <ac:spMkLst>
            <pc:docMk/>
            <pc:sldMk cId="3205730025" sldId="436"/>
            <ac:spMk id="5" creationId="{483B3DC7-5071-B34D-515C-1FE6D2FE51D7}"/>
          </ac:spMkLst>
        </pc:spChg>
        <pc:picChg chg="add mod ord">
          <ac:chgData name="Carlén Anna" userId="S::anna.carlen@uppsala.se::7284f1dd-2f03-4148-a934-616bd9b63f7a" providerId="AD" clId="Web-{5AAB2781-EB76-D962-85C5-6F93508C894B}" dt="2024-06-03T14:53:29.268" v="166" actId="14100"/>
          <ac:picMkLst>
            <pc:docMk/>
            <pc:sldMk cId="3205730025" sldId="436"/>
            <ac:picMk id="6" creationId="{8F92C161-1397-A030-BF36-6ECFDA04D983}"/>
          </ac:picMkLst>
        </pc:picChg>
        <pc:picChg chg="add mod ord">
          <ac:chgData name="Carlén Anna" userId="S::anna.carlen@uppsala.se::7284f1dd-2f03-4148-a934-616bd9b63f7a" providerId="AD" clId="Web-{5AAB2781-EB76-D962-85C5-6F93508C894B}" dt="2024-06-03T14:54:33.831" v="169" actId="14100"/>
          <ac:picMkLst>
            <pc:docMk/>
            <pc:sldMk cId="3205730025" sldId="436"/>
            <ac:picMk id="7" creationId="{3B217134-303A-8304-C843-9EC871592DA7}"/>
          </ac:picMkLst>
        </pc:picChg>
      </pc:sldChg>
    </pc:docChg>
  </pc:docChgLst>
  <pc:docChgLst>
    <pc:chgData name="Carlén Anna" userId="S::anna.carlen@uppsala.se::7284f1dd-2f03-4148-a934-616bd9b63f7a" providerId="AD" clId="Web-{BD242DEC-9E21-7C45-AD0D-FFC5B9C9021F}"/>
    <pc:docChg chg="modSld">
      <pc:chgData name="Carlén Anna" userId="S::anna.carlen@uppsala.se::7284f1dd-2f03-4148-a934-616bd9b63f7a" providerId="AD" clId="Web-{BD242DEC-9E21-7C45-AD0D-FFC5B9C9021F}" dt="2024-06-03T14:58:27.598" v="80" actId="14100"/>
      <pc:docMkLst>
        <pc:docMk/>
      </pc:docMkLst>
      <pc:sldChg chg="modSp">
        <pc:chgData name="Carlén Anna" userId="S::anna.carlen@uppsala.se::7284f1dd-2f03-4148-a934-616bd9b63f7a" providerId="AD" clId="Web-{BD242DEC-9E21-7C45-AD0D-FFC5B9C9021F}" dt="2024-06-03T14:58:27.598" v="80" actId="14100"/>
        <pc:sldMkLst>
          <pc:docMk/>
          <pc:sldMk cId="1661851695" sldId="278"/>
        </pc:sldMkLst>
        <pc:spChg chg="mod">
          <ac:chgData name="Carlén Anna" userId="S::anna.carlen@uppsala.se::7284f1dd-2f03-4148-a934-616bd9b63f7a" providerId="AD" clId="Web-{BD242DEC-9E21-7C45-AD0D-FFC5B9C9021F}" dt="2024-06-03T14:58:27.598" v="80" actId="14100"/>
          <ac:spMkLst>
            <pc:docMk/>
            <pc:sldMk cId="1661851695" sldId="278"/>
            <ac:spMk id="5" creationId="{888BF5FC-D910-99E6-C7BC-1BACFA896AB2}"/>
          </ac:spMkLst>
        </pc:spChg>
      </pc:sldChg>
    </pc:docChg>
  </pc:docChgLst>
  <pc:docChgLst>
    <pc:chgData name="Carlén Anna" userId="S::anna.carlen@uppsala.se::7284f1dd-2f03-4148-a934-616bd9b63f7a" providerId="AD" clId="Web-{A287AF25-6F75-487D-C8B0-523034CD417B}"/>
    <pc:docChg chg="addSld delSld modSld">
      <pc:chgData name="Carlén Anna" userId="S::anna.carlen@uppsala.se::7284f1dd-2f03-4148-a934-616bd9b63f7a" providerId="AD" clId="Web-{A287AF25-6F75-487D-C8B0-523034CD417B}" dt="2024-06-03T13:34:22.577" v="205"/>
      <pc:docMkLst>
        <pc:docMk/>
      </pc:docMkLst>
      <pc:sldChg chg="addSp delSp modSp">
        <pc:chgData name="Carlén Anna" userId="S::anna.carlen@uppsala.se::7284f1dd-2f03-4148-a934-616bd9b63f7a" providerId="AD" clId="Web-{A287AF25-6F75-487D-C8B0-523034CD417B}" dt="2024-06-03T13:34:22.577" v="205"/>
        <pc:sldMkLst>
          <pc:docMk/>
          <pc:sldMk cId="458995179" sldId="270"/>
        </pc:sldMkLst>
        <pc:spChg chg="add mod">
          <ac:chgData name="Carlén Anna" userId="S::anna.carlen@uppsala.se::7284f1dd-2f03-4148-a934-616bd9b63f7a" providerId="AD" clId="Web-{A287AF25-6F75-487D-C8B0-523034CD417B}" dt="2024-06-03T13:34:22.577" v="205"/>
          <ac:spMkLst>
            <pc:docMk/>
            <pc:sldMk cId="458995179" sldId="270"/>
            <ac:spMk id="44" creationId="{9208DBC9-21E4-1A6F-46BD-060C9D9F9F3B}"/>
          </ac:spMkLst>
        </pc:spChg>
        <pc:graphicFrameChg chg="del mod modGraphic">
          <ac:chgData name="Carlén Anna" userId="S::anna.carlen@uppsala.se::7284f1dd-2f03-4148-a934-616bd9b63f7a" providerId="AD" clId="Web-{A287AF25-6F75-487D-C8B0-523034CD417B}" dt="2024-06-03T13:34:22.577" v="205"/>
          <ac:graphicFrameMkLst>
            <pc:docMk/>
            <pc:sldMk cId="458995179" sldId="270"/>
            <ac:graphicFrameMk id="6" creationId="{E865CA20-8F6E-4EF7-B581-3A5AF673FF3F}"/>
          </ac:graphicFrameMkLst>
        </pc:graphicFrameChg>
        <pc:picChg chg="del">
          <ac:chgData name="Carlén Anna" userId="S::anna.carlen@uppsala.se::7284f1dd-2f03-4148-a934-616bd9b63f7a" providerId="AD" clId="Web-{A287AF25-6F75-487D-C8B0-523034CD417B}" dt="2024-06-03T13:33:43.030" v="199"/>
          <ac:picMkLst>
            <pc:docMk/>
            <pc:sldMk cId="458995179" sldId="270"/>
            <ac:picMk id="5" creationId="{FD53E2C2-B064-41B5-820F-3F462F2BC0AE}"/>
          </ac:picMkLst>
        </pc:picChg>
      </pc:sldChg>
      <pc:sldChg chg="del">
        <pc:chgData name="Carlén Anna" userId="S::anna.carlen@uppsala.se::7284f1dd-2f03-4148-a934-616bd9b63f7a" providerId="AD" clId="Web-{A287AF25-6F75-487D-C8B0-523034CD417B}" dt="2024-06-03T13:23:41.754" v="186"/>
        <pc:sldMkLst>
          <pc:docMk/>
          <pc:sldMk cId="3071351325" sldId="279"/>
        </pc:sldMkLst>
      </pc:sldChg>
      <pc:sldChg chg="addSp delSp modSp">
        <pc:chgData name="Carlén Anna" userId="S::anna.carlen@uppsala.se::7284f1dd-2f03-4148-a934-616bd9b63f7a" providerId="AD" clId="Web-{A287AF25-6F75-487D-C8B0-523034CD417B}" dt="2024-06-03T13:27:56.299" v="195" actId="1076"/>
        <pc:sldMkLst>
          <pc:docMk/>
          <pc:sldMk cId="1176159790" sldId="408"/>
        </pc:sldMkLst>
        <pc:spChg chg="add mod">
          <ac:chgData name="Carlén Anna" userId="S::anna.carlen@uppsala.se::7284f1dd-2f03-4148-a934-616bd9b63f7a" providerId="AD" clId="Web-{A287AF25-6F75-487D-C8B0-523034CD417B}" dt="2024-06-03T13:27:56.299" v="195" actId="1076"/>
          <ac:spMkLst>
            <pc:docMk/>
            <pc:sldMk cId="1176159790" sldId="408"/>
            <ac:spMk id="3" creationId="{6BA8CC34-C0C8-628B-63FD-CBBD9FAD8358}"/>
          </ac:spMkLst>
        </pc:spChg>
        <pc:picChg chg="add mod">
          <ac:chgData name="Carlén Anna" userId="S::anna.carlen@uppsala.se::7284f1dd-2f03-4148-a934-616bd9b63f7a" providerId="AD" clId="Web-{A287AF25-6F75-487D-C8B0-523034CD417B}" dt="2024-06-03T13:27:38.830" v="194" actId="1076"/>
          <ac:picMkLst>
            <pc:docMk/>
            <pc:sldMk cId="1176159790" sldId="408"/>
            <ac:picMk id="4" creationId="{44E0C2CF-3B43-5402-40DC-9F110AD83E45}"/>
          </ac:picMkLst>
        </pc:picChg>
        <pc:picChg chg="del">
          <ac:chgData name="Carlén Anna" userId="S::anna.carlen@uppsala.se::7284f1dd-2f03-4148-a934-616bd9b63f7a" providerId="AD" clId="Web-{A287AF25-6F75-487D-C8B0-523034CD417B}" dt="2024-06-03T13:25:45.222" v="187"/>
          <ac:picMkLst>
            <pc:docMk/>
            <pc:sldMk cId="1176159790" sldId="408"/>
            <ac:picMk id="9" creationId="{C798272F-9DA0-4ED6-A4F5-456A21C9FAF7}"/>
          </ac:picMkLst>
        </pc:picChg>
      </pc:sldChg>
      <pc:sldChg chg="addSp delSp modSp mod modClrScheme chgLayout">
        <pc:chgData name="Carlén Anna" userId="S::anna.carlen@uppsala.se::7284f1dd-2f03-4148-a934-616bd9b63f7a" providerId="AD" clId="Web-{A287AF25-6F75-487D-C8B0-523034CD417B}" dt="2024-06-03T13:33:34.812" v="198"/>
        <pc:sldMkLst>
          <pc:docMk/>
          <pc:sldMk cId="2667565748" sldId="421"/>
        </pc:sldMkLst>
        <pc:spChg chg="mod">
          <ac:chgData name="Carlén Anna" userId="S::anna.carlen@uppsala.se::7284f1dd-2f03-4148-a934-616bd9b63f7a" providerId="AD" clId="Web-{A287AF25-6F75-487D-C8B0-523034CD417B}" dt="2024-06-03T13:33:34.812" v="198"/>
          <ac:spMkLst>
            <pc:docMk/>
            <pc:sldMk cId="2667565748" sldId="421"/>
            <ac:spMk id="2" creationId="{D8B7530A-79A5-420D-9B32-852ADE5CB1FD}"/>
          </ac:spMkLst>
        </pc:spChg>
        <pc:spChg chg="mod">
          <ac:chgData name="Carlén Anna" userId="S::anna.carlen@uppsala.se::7284f1dd-2f03-4148-a934-616bd9b63f7a" providerId="AD" clId="Web-{A287AF25-6F75-487D-C8B0-523034CD417B}" dt="2024-06-03T13:33:34.812" v="198"/>
          <ac:spMkLst>
            <pc:docMk/>
            <pc:sldMk cId="2667565748" sldId="421"/>
            <ac:spMk id="6" creationId="{705200C9-9233-4F37-A050-9A018DA8EA2A}"/>
          </ac:spMkLst>
        </pc:spChg>
        <pc:spChg chg="add del mod">
          <ac:chgData name="Carlén Anna" userId="S::anna.carlen@uppsala.se::7284f1dd-2f03-4148-a934-616bd9b63f7a" providerId="AD" clId="Web-{A287AF25-6F75-487D-C8B0-523034CD417B}" dt="2024-06-03T13:33:30.374" v="197"/>
          <ac:spMkLst>
            <pc:docMk/>
            <pc:sldMk cId="2667565748" sldId="421"/>
            <ac:spMk id="7" creationId="{4826C5F9-6EE3-BBC9-5545-8D688D967100}"/>
          </ac:spMkLst>
        </pc:spChg>
        <pc:picChg chg="del">
          <ac:chgData name="Carlén Anna" userId="S::anna.carlen@uppsala.se::7284f1dd-2f03-4148-a934-616bd9b63f7a" providerId="AD" clId="Web-{A287AF25-6F75-487D-C8B0-523034CD417B}" dt="2024-06-03T13:28:29.955" v="196"/>
          <ac:picMkLst>
            <pc:docMk/>
            <pc:sldMk cId="2667565748" sldId="421"/>
            <ac:picMk id="5" creationId="{B0F61CB6-4230-40D5-A060-8A3AD82406CB}"/>
          </ac:picMkLst>
        </pc:picChg>
        <pc:picChg chg="add mod ord">
          <ac:chgData name="Carlén Anna" userId="S::anna.carlen@uppsala.se::7284f1dd-2f03-4148-a934-616bd9b63f7a" providerId="AD" clId="Web-{A287AF25-6F75-487D-C8B0-523034CD417B}" dt="2024-06-03T13:33:34.812" v="198"/>
          <ac:picMkLst>
            <pc:docMk/>
            <pc:sldMk cId="2667565748" sldId="421"/>
            <ac:picMk id="8" creationId="{669AA9D6-3512-FB39-3DF9-30DDB3AAA8AD}"/>
          </ac:picMkLst>
        </pc:picChg>
      </pc:sldChg>
      <pc:sldChg chg="addSp delSp modSp">
        <pc:chgData name="Carlén Anna" userId="S::anna.carlen@uppsala.se::7284f1dd-2f03-4148-a934-616bd9b63f7a" providerId="AD" clId="Web-{A287AF25-6F75-487D-C8B0-523034CD417B}" dt="2024-06-03T11:02:21.570" v="55" actId="1076"/>
        <pc:sldMkLst>
          <pc:docMk/>
          <pc:sldMk cId="3540045753" sldId="424"/>
        </pc:sldMkLst>
        <pc:spChg chg="mod">
          <ac:chgData name="Carlén Anna" userId="S::anna.carlen@uppsala.se::7284f1dd-2f03-4148-a934-616bd9b63f7a" providerId="AD" clId="Web-{A287AF25-6F75-487D-C8B0-523034CD417B}" dt="2024-06-03T11:02:09.648" v="52" actId="1076"/>
          <ac:spMkLst>
            <pc:docMk/>
            <pc:sldMk cId="3540045753" sldId="424"/>
            <ac:spMk id="29" creationId="{DAEC503A-278A-2DB0-EA9E-1F29D7069EFC}"/>
          </ac:spMkLst>
        </pc:spChg>
        <pc:spChg chg="mod">
          <ac:chgData name="Carlén Anna" userId="S::anna.carlen@uppsala.se::7284f1dd-2f03-4148-a934-616bd9b63f7a" providerId="AD" clId="Web-{A287AF25-6F75-487D-C8B0-523034CD417B}" dt="2024-06-03T11:02:21.570" v="55" actId="1076"/>
          <ac:spMkLst>
            <pc:docMk/>
            <pc:sldMk cId="3540045753" sldId="424"/>
            <ac:spMk id="30" creationId="{DCF1CFFB-295D-818E-6209-21FA30437D98}"/>
          </ac:spMkLst>
        </pc:spChg>
        <pc:spChg chg="mod">
          <ac:chgData name="Carlén Anna" userId="S::anna.carlen@uppsala.se::7284f1dd-2f03-4148-a934-616bd9b63f7a" providerId="AD" clId="Web-{A287AF25-6F75-487D-C8B0-523034CD417B}" dt="2024-06-03T11:00:48.037" v="45" actId="20577"/>
          <ac:spMkLst>
            <pc:docMk/>
            <pc:sldMk cId="3540045753" sldId="424"/>
            <ac:spMk id="31" creationId="{94A29D1E-4D18-F0FA-AFBE-E40576F0273B}"/>
          </ac:spMkLst>
        </pc:spChg>
        <pc:spChg chg="mod">
          <ac:chgData name="Carlén Anna" userId="S::anna.carlen@uppsala.se::7284f1dd-2f03-4148-a934-616bd9b63f7a" providerId="AD" clId="Web-{A287AF25-6F75-487D-C8B0-523034CD417B}" dt="2024-06-03T11:00:40.318" v="43" actId="1076"/>
          <ac:spMkLst>
            <pc:docMk/>
            <pc:sldMk cId="3540045753" sldId="424"/>
            <ac:spMk id="32" creationId="{D7096072-5BD0-0036-76B1-40E7FD5B229A}"/>
          </ac:spMkLst>
        </pc:spChg>
        <pc:picChg chg="add mod">
          <ac:chgData name="Carlén Anna" userId="S::anna.carlen@uppsala.se::7284f1dd-2f03-4148-a934-616bd9b63f7a" providerId="AD" clId="Web-{A287AF25-6F75-487D-C8B0-523034CD417B}" dt="2024-06-03T11:02:18.070" v="54" actId="1076"/>
          <ac:picMkLst>
            <pc:docMk/>
            <pc:sldMk cId="3540045753" sldId="424"/>
            <ac:picMk id="2" creationId="{146CB3DC-7997-8527-887F-10C762D9E7E3}"/>
          </ac:picMkLst>
        </pc:picChg>
        <pc:picChg chg="add del mod">
          <ac:chgData name="Carlén Anna" userId="S::anna.carlen@uppsala.se::7284f1dd-2f03-4148-a934-616bd9b63f7a" providerId="AD" clId="Web-{A287AF25-6F75-487D-C8B0-523034CD417B}" dt="2024-06-03T10:58:33.019" v="18"/>
          <ac:picMkLst>
            <pc:docMk/>
            <pc:sldMk cId="3540045753" sldId="424"/>
            <ac:picMk id="3" creationId="{D2F93960-B5C3-19B9-5281-BBB2C1DA0527}"/>
          </ac:picMkLst>
        </pc:picChg>
        <pc:picChg chg="add mod">
          <ac:chgData name="Carlén Anna" userId="S::anna.carlen@uppsala.se::7284f1dd-2f03-4148-a934-616bd9b63f7a" providerId="AD" clId="Web-{A287AF25-6F75-487D-C8B0-523034CD417B}" dt="2024-06-03T11:02:05.851" v="51" actId="1076"/>
          <ac:picMkLst>
            <pc:docMk/>
            <pc:sldMk cId="3540045753" sldId="424"/>
            <ac:picMk id="4" creationId="{F736A1B7-C2A4-3DE2-1FB2-386C5C2DF211}"/>
          </ac:picMkLst>
        </pc:picChg>
        <pc:picChg chg="add mod">
          <ac:chgData name="Carlén Anna" userId="S::anna.carlen@uppsala.se::7284f1dd-2f03-4148-a934-616bd9b63f7a" providerId="AD" clId="Web-{A287AF25-6F75-487D-C8B0-523034CD417B}" dt="2024-06-03T11:00:37.677" v="42" actId="1076"/>
          <ac:picMkLst>
            <pc:docMk/>
            <pc:sldMk cId="3540045753" sldId="424"/>
            <ac:picMk id="5" creationId="{FAB85B3A-00E1-2DCA-0CCA-5CB1E96F412D}"/>
          </ac:picMkLst>
        </pc:picChg>
        <pc:picChg chg="del">
          <ac:chgData name="Carlén Anna" userId="S::anna.carlen@uppsala.se::7284f1dd-2f03-4148-a934-616bd9b63f7a" providerId="AD" clId="Web-{A287AF25-6F75-487D-C8B0-523034CD417B}" dt="2024-06-03T10:56:50.002" v="1"/>
          <ac:picMkLst>
            <pc:docMk/>
            <pc:sldMk cId="3540045753" sldId="424"/>
            <ac:picMk id="6" creationId="{35A3848D-A221-2A17-83E2-4D47D8179B8C}"/>
          </ac:picMkLst>
        </pc:picChg>
        <pc:picChg chg="add mod">
          <ac:chgData name="Carlén Anna" userId="S::anna.carlen@uppsala.se::7284f1dd-2f03-4148-a934-616bd9b63f7a" providerId="AD" clId="Web-{A287AF25-6F75-487D-C8B0-523034CD417B}" dt="2024-06-03T11:02:01.366" v="50" actId="14100"/>
          <ac:picMkLst>
            <pc:docMk/>
            <pc:sldMk cId="3540045753" sldId="424"/>
            <ac:picMk id="7" creationId="{C34DF350-EDD3-2DF5-546F-27CB8B0AAABD}"/>
          </ac:picMkLst>
        </pc:picChg>
        <pc:picChg chg="del">
          <ac:chgData name="Carlén Anna" userId="S::anna.carlen@uppsala.se::7284f1dd-2f03-4148-a934-616bd9b63f7a" providerId="AD" clId="Web-{A287AF25-6F75-487D-C8B0-523034CD417B}" dt="2024-06-03T10:56:51.768" v="3"/>
          <ac:picMkLst>
            <pc:docMk/>
            <pc:sldMk cId="3540045753" sldId="424"/>
            <ac:picMk id="8" creationId="{3E6C2681-0BBE-C59A-5A66-92AE9947417B}"/>
          </ac:picMkLst>
        </pc:picChg>
        <pc:picChg chg="del">
          <ac:chgData name="Carlén Anna" userId="S::anna.carlen@uppsala.se::7284f1dd-2f03-4148-a934-616bd9b63f7a" providerId="AD" clId="Web-{A287AF25-6F75-487D-C8B0-523034CD417B}" dt="2024-06-03T10:56:49.002" v="0"/>
          <ac:picMkLst>
            <pc:docMk/>
            <pc:sldMk cId="3540045753" sldId="424"/>
            <ac:picMk id="10" creationId="{9409C9C4-DC42-AFD8-04A8-CE5D00E23047}"/>
          </ac:picMkLst>
        </pc:picChg>
        <pc:picChg chg="del">
          <ac:chgData name="Carlén Anna" userId="S::anna.carlen@uppsala.se::7284f1dd-2f03-4148-a934-616bd9b63f7a" providerId="AD" clId="Web-{A287AF25-6F75-487D-C8B0-523034CD417B}" dt="2024-06-03T10:56:50.893" v="2"/>
          <ac:picMkLst>
            <pc:docMk/>
            <pc:sldMk cId="3540045753" sldId="424"/>
            <ac:picMk id="28" creationId="{226BD822-0B05-4B11-9F84-9B872D0D7194}"/>
          </ac:picMkLst>
        </pc:picChg>
      </pc:sldChg>
      <pc:sldChg chg="modSp">
        <pc:chgData name="Carlén Anna" userId="S::anna.carlen@uppsala.se::7284f1dd-2f03-4148-a934-616bd9b63f7a" providerId="AD" clId="Web-{A287AF25-6F75-487D-C8B0-523034CD417B}" dt="2024-06-03T11:02:52.414" v="71" actId="20577"/>
        <pc:sldMkLst>
          <pc:docMk/>
          <pc:sldMk cId="3946350280" sldId="425"/>
        </pc:sldMkLst>
        <pc:spChg chg="mod">
          <ac:chgData name="Carlén Anna" userId="S::anna.carlen@uppsala.se::7284f1dd-2f03-4148-a934-616bd9b63f7a" providerId="AD" clId="Web-{A287AF25-6F75-487D-C8B0-523034CD417B}" dt="2024-06-03T11:02:52.414" v="71" actId="20577"/>
          <ac:spMkLst>
            <pc:docMk/>
            <pc:sldMk cId="3946350280" sldId="425"/>
            <ac:spMk id="11" creationId="{B2FC2196-79D5-17BD-2D77-2FEDBC292EFB}"/>
          </ac:spMkLst>
        </pc:spChg>
      </pc:sldChg>
      <pc:sldChg chg="addSp delSp modSp">
        <pc:chgData name="Carlén Anna" userId="S::anna.carlen@uppsala.se::7284f1dd-2f03-4148-a934-616bd9b63f7a" providerId="AD" clId="Web-{A287AF25-6F75-487D-C8B0-523034CD417B}" dt="2024-06-03T11:04:24.791" v="107" actId="1076"/>
        <pc:sldMkLst>
          <pc:docMk/>
          <pc:sldMk cId="2623913726" sldId="426"/>
        </pc:sldMkLst>
        <pc:spChg chg="mod">
          <ac:chgData name="Carlén Anna" userId="S::anna.carlen@uppsala.se::7284f1dd-2f03-4148-a934-616bd9b63f7a" providerId="AD" clId="Web-{A287AF25-6F75-487D-C8B0-523034CD417B}" dt="2024-06-03T11:04:24.791" v="107" actId="1076"/>
          <ac:spMkLst>
            <pc:docMk/>
            <pc:sldMk cId="2623913726" sldId="426"/>
            <ac:spMk id="6" creationId="{F43FEB80-AB5B-F4B0-C624-2299F2E097E5}"/>
          </ac:spMkLst>
        </pc:spChg>
        <pc:spChg chg="del">
          <ac:chgData name="Carlén Anna" userId="S::anna.carlen@uppsala.se::7284f1dd-2f03-4148-a934-616bd9b63f7a" providerId="AD" clId="Web-{A287AF25-6F75-487D-C8B0-523034CD417B}" dt="2024-06-03T11:04:21.869" v="106"/>
          <ac:spMkLst>
            <pc:docMk/>
            <pc:sldMk cId="2623913726" sldId="426"/>
            <ac:spMk id="8" creationId="{1A85462B-1871-C534-283F-04988FFB9A66}"/>
          </ac:spMkLst>
        </pc:spChg>
        <pc:picChg chg="add mod">
          <ac:chgData name="Carlén Anna" userId="S::anna.carlen@uppsala.se::7284f1dd-2f03-4148-a934-616bd9b63f7a" providerId="AD" clId="Web-{A287AF25-6F75-487D-C8B0-523034CD417B}" dt="2024-06-03T11:03:45.727" v="76" actId="1076"/>
          <ac:picMkLst>
            <pc:docMk/>
            <pc:sldMk cId="2623913726" sldId="426"/>
            <ac:picMk id="2" creationId="{92FECD19-8514-2CC1-4F5D-5D16E9BEBFD5}"/>
          </ac:picMkLst>
        </pc:picChg>
        <pc:picChg chg="del">
          <ac:chgData name="Carlén Anna" userId="S::anna.carlen@uppsala.se::7284f1dd-2f03-4148-a934-616bd9b63f7a" providerId="AD" clId="Web-{A287AF25-6F75-487D-C8B0-523034CD417B}" dt="2024-06-03T11:03:00.680" v="72"/>
          <ac:picMkLst>
            <pc:docMk/>
            <pc:sldMk cId="2623913726" sldId="426"/>
            <ac:picMk id="3" creationId="{19333634-6F82-2345-FA20-CAB245732A7E}"/>
          </ac:picMkLst>
        </pc:picChg>
      </pc:sldChg>
      <pc:sldChg chg="addSp delSp modSp add mod replId modClrScheme chgLayout">
        <pc:chgData name="Carlén Anna" userId="S::anna.carlen@uppsala.se::7284f1dd-2f03-4148-a934-616bd9b63f7a" providerId="AD" clId="Web-{A287AF25-6F75-487D-C8B0-523034CD417B}" dt="2024-06-03T11:11:43.423" v="156" actId="20577"/>
        <pc:sldMkLst>
          <pc:docMk/>
          <pc:sldMk cId="2949771539" sldId="429"/>
        </pc:sldMkLst>
        <pc:spChg chg="add mod">
          <ac:chgData name="Carlén Anna" userId="S::anna.carlen@uppsala.se::7284f1dd-2f03-4148-a934-616bd9b63f7a" providerId="AD" clId="Web-{A287AF25-6F75-487D-C8B0-523034CD417B}" dt="2024-06-03T11:11:07.953" v="153" actId="20577"/>
          <ac:spMkLst>
            <pc:docMk/>
            <pc:sldMk cId="2949771539" sldId="429"/>
            <ac:spMk id="4" creationId="{B2028F17-1439-2E7F-5994-AC1633F92199}"/>
          </ac:spMkLst>
        </pc:spChg>
        <pc:spChg chg="mod">
          <ac:chgData name="Carlén Anna" userId="S::anna.carlen@uppsala.se::7284f1dd-2f03-4148-a934-616bd9b63f7a" providerId="AD" clId="Web-{A287AF25-6F75-487D-C8B0-523034CD417B}" dt="2024-06-03T11:11:43.423" v="156" actId="20577"/>
          <ac:spMkLst>
            <pc:docMk/>
            <pc:sldMk cId="2949771539" sldId="429"/>
            <ac:spMk id="5" creationId="{E4897173-D69F-D928-DCC7-508CF87C1A09}"/>
          </ac:spMkLst>
        </pc:spChg>
        <pc:spChg chg="del mod">
          <ac:chgData name="Carlén Anna" userId="S::anna.carlen@uppsala.se::7284f1dd-2f03-4148-a934-616bd9b63f7a" providerId="AD" clId="Web-{A287AF25-6F75-487D-C8B0-523034CD417B}" dt="2024-06-03T11:06:46.824" v="131"/>
          <ac:spMkLst>
            <pc:docMk/>
            <pc:sldMk cId="2949771539" sldId="429"/>
            <ac:spMk id="6" creationId="{F43FEB80-AB5B-F4B0-C624-2299F2E097E5}"/>
          </ac:spMkLst>
        </pc:spChg>
        <pc:spChg chg="mod">
          <ac:chgData name="Carlén Anna" userId="S::anna.carlen@uppsala.se::7284f1dd-2f03-4148-a934-616bd9b63f7a" providerId="AD" clId="Web-{A287AF25-6F75-487D-C8B0-523034CD417B}" dt="2024-06-03T11:07:48.825" v="135"/>
          <ac:spMkLst>
            <pc:docMk/>
            <pc:sldMk cId="2949771539" sldId="429"/>
            <ac:spMk id="10" creationId="{9C9F2203-458E-C43C-F982-73E7CD7965A7}"/>
          </ac:spMkLst>
        </pc:spChg>
        <pc:spChg chg="mod modVis">
          <ac:chgData name="Carlén Anna" userId="S::anna.carlen@uppsala.se::7284f1dd-2f03-4148-a934-616bd9b63f7a" providerId="AD" clId="Web-{A287AF25-6F75-487D-C8B0-523034CD417B}" dt="2024-06-03T11:07:48.825" v="135"/>
          <ac:spMkLst>
            <pc:docMk/>
            <pc:sldMk cId="2949771539" sldId="429"/>
            <ac:spMk id="12" creationId="{064C2D7A-E602-29F0-2C57-D7FCC451A62A}"/>
          </ac:spMkLst>
        </pc:spChg>
        <pc:picChg chg="del">
          <ac:chgData name="Carlén Anna" userId="S::anna.carlen@uppsala.se::7284f1dd-2f03-4148-a934-616bd9b63f7a" providerId="AD" clId="Web-{A287AF25-6F75-487D-C8B0-523034CD417B}" dt="2024-06-03T11:07:16.028" v="132"/>
          <ac:picMkLst>
            <pc:docMk/>
            <pc:sldMk cId="2949771539" sldId="429"/>
            <ac:picMk id="2" creationId="{92FECD19-8514-2CC1-4F5D-5D16E9BEBFD5}"/>
          </ac:picMkLst>
        </pc:picChg>
        <pc:picChg chg="add mod ord">
          <ac:chgData name="Carlén Anna" userId="S::anna.carlen@uppsala.se::7284f1dd-2f03-4148-a934-616bd9b63f7a" providerId="AD" clId="Web-{A287AF25-6F75-487D-C8B0-523034CD417B}" dt="2024-06-03T11:07:48.825" v="135"/>
          <ac:picMkLst>
            <pc:docMk/>
            <pc:sldMk cId="2949771539" sldId="429"/>
            <ac:picMk id="3" creationId="{C80517D0-8E99-45A1-5448-8BDD3A2C032F}"/>
          </ac:picMkLst>
        </pc:picChg>
      </pc:sldChg>
      <pc:sldChg chg="modSp new">
        <pc:chgData name="Carlén Anna" userId="S::anna.carlen@uppsala.se::7284f1dd-2f03-4148-a934-616bd9b63f7a" providerId="AD" clId="Web-{A287AF25-6F75-487D-C8B0-523034CD417B}" dt="2024-06-03T13:20:49.834" v="185" actId="20577"/>
        <pc:sldMkLst>
          <pc:docMk/>
          <pc:sldMk cId="2790755265" sldId="430"/>
        </pc:sldMkLst>
        <pc:spChg chg="mod">
          <ac:chgData name="Carlén Anna" userId="S::anna.carlen@uppsala.se::7284f1dd-2f03-4148-a934-616bd9b63f7a" providerId="AD" clId="Web-{A287AF25-6F75-487D-C8B0-523034CD417B}" dt="2024-06-03T13:19:55.303" v="161" actId="20577"/>
          <ac:spMkLst>
            <pc:docMk/>
            <pc:sldMk cId="2790755265" sldId="430"/>
            <ac:spMk id="2" creationId="{584BB57B-CE8B-6367-4C4D-799029C9389C}"/>
          </ac:spMkLst>
        </pc:spChg>
        <pc:spChg chg="mod">
          <ac:chgData name="Carlén Anna" userId="S::anna.carlen@uppsala.se::7284f1dd-2f03-4148-a934-616bd9b63f7a" providerId="AD" clId="Web-{A287AF25-6F75-487D-C8B0-523034CD417B}" dt="2024-06-03T13:20:49.834" v="185" actId="20577"/>
          <ac:spMkLst>
            <pc:docMk/>
            <pc:sldMk cId="2790755265" sldId="430"/>
            <ac:spMk id="3" creationId="{FEF68B42-D6D5-3359-5F11-C0892296E9F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23686-56D6-4482-B4E3-3F9784E88994}" type="doc">
      <dgm:prSet loTypeId="urn:microsoft.com/office/officeart/2005/8/layout/vProcess5" loCatId="process" qsTypeId="urn:microsoft.com/office/officeart/2005/8/quickstyle/simple3" qsCatId="simple" csTypeId="urn:microsoft.com/office/officeart/2005/8/colors/accent1_2" csCatId="accent1" phldr="1"/>
      <dgm:spPr/>
      <dgm:t>
        <a:bodyPr rtlCol="0"/>
        <a:lstStyle/>
        <a:p>
          <a:pPr rtl="0"/>
          <a:endParaRPr lang="en-US"/>
        </a:p>
      </dgm:t>
    </dgm:pt>
    <dgm:pt modelId="{666F1301-07F7-4F1E-88B9-30CCDFF34C22}">
      <dgm:prSet phldrT="[Text]" custT="1"/>
      <dgm:spPr/>
      <dgm:t>
        <a:bodyPr rtlCol="0"/>
        <a:lstStyle/>
        <a:p>
          <a:pPr rtl="0">
            <a:spcAft>
              <a:spcPts val="600"/>
            </a:spcAft>
          </a:pPr>
          <a:r>
            <a:rPr lang="sv-SE" sz="2400" b="1" i="1" dirty="0"/>
            <a:t>språk och kommunikation</a:t>
          </a:r>
          <a:endParaRPr lang="sv-SE" sz="2000" b="1" noProof="0" dirty="0"/>
        </a:p>
      </dgm:t>
    </dgm:pt>
    <dgm:pt modelId="{48B1B5E3-336B-4618-B3E0-EEC37F417F42}" type="parTrans" cxnId="{70BD86B9-A297-4D90-B59D-12F1AB3DD124}">
      <dgm:prSet/>
      <dgm:spPr/>
      <dgm:t>
        <a:bodyPr rtlCol="0"/>
        <a:lstStyle/>
        <a:p>
          <a:pPr rtl="0"/>
          <a:endParaRPr lang="sv-SE" noProof="0" dirty="0"/>
        </a:p>
      </dgm:t>
    </dgm:pt>
    <dgm:pt modelId="{1CCA38C8-B866-440C-8B7A-A6514DD31A53}" type="sibTrans" cxnId="{70BD86B9-A297-4D90-B59D-12F1AB3DD124}">
      <dgm:prSet/>
      <dgm:spPr/>
      <dgm:t>
        <a:bodyPr rtlCol="0"/>
        <a:lstStyle/>
        <a:p>
          <a:pPr rtl="0"/>
          <a:endParaRPr lang="sv-SE" noProof="0" dirty="0"/>
        </a:p>
      </dgm:t>
    </dgm:pt>
    <dgm:pt modelId="{FE96D8CF-582C-4661-B455-E0A4A171F2CF}">
      <dgm:prSet custT="1"/>
      <dgm:spPr/>
      <dgm:t>
        <a:bodyPr/>
        <a:lstStyle/>
        <a:p>
          <a:pPr rtl="0">
            <a:spcAft>
              <a:spcPts val="600"/>
            </a:spcAft>
          </a:pPr>
          <a:r>
            <a:rPr lang="sv-SE" sz="2000" b="1" i="1" dirty="0"/>
            <a:t>skapande och estetiska uttrycksformer</a:t>
          </a:r>
          <a:endParaRPr lang="sv-SE" sz="2000" i="1" dirty="0"/>
        </a:p>
      </dgm:t>
    </dgm:pt>
    <dgm:pt modelId="{DCCE5DB2-4B4F-460D-A02C-C56DD6BD1899}" type="parTrans" cxnId="{7A57EC0C-3E6D-480A-AB4E-A1F50A00FCA6}">
      <dgm:prSet/>
      <dgm:spPr/>
      <dgm:t>
        <a:bodyPr/>
        <a:lstStyle/>
        <a:p>
          <a:endParaRPr lang="sv-SE"/>
        </a:p>
      </dgm:t>
    </dgm:pt>
    <dgm:pt modelId="{B415187F-7034-45AD-8376-7E242A2F5B85}" type="sibTrans" cxnId="{7A57EC0C-3E6D-480A-AB4E-A1F50A00FCA6}">
      <dgm:prSet/>
      <dgm:spPr/>
      <dgm:t>
        <a:bodyPr/>
        <a:lstStyle/>
        <a:p>
          <a:endParaRPr lang="sv-SE"/>
        </a:p>
      </dgm:t>
    </dgm:pt>
    <dgm:pt modelId="{5D65CC8F-6C5E-4109-A44C-4722A6BA888A}">
      <dgm:prSet custT="1"/>
      <dgm:spPr/>
      <dgm:t>
        <a:bodyPr/>
        <a:lstStyle/>
        <a:p>
          <a:pPr rtl="0">
            <a:spcAft>
              <a:spcPts val="600"/>
            </a:spcAft>
          </a:pPr>
          <a:r>
            <a:rPr lang="sv-SE" sz="2000" b="1" i="1"/>
            <a:t>matematiska resonemang och uttrycksformer</a:t>
          </a:r>
          <a:endParaRPr lang="sv-SE" sz="2000" i="1" dirty="0"/>
        </a:p>
      </dgm:t>
    </dgm:pt>
    <dgm:pt modelId="{5B1083F8-B3F4-4DD5-AB7E-7BD616A5DD36}" type="parTrans" cxnId="{44E89CFA-1603-4071-A1D3-93081ECFAB80}">
      <dgm:prSet/>
      <dgm:spPr/>
      <dgm:t>
        <a:bodyPr/>
        <a:lstStyle/>
        <a:p>
          <a:endParaRPr lang="sv-SE"/>
        </a:p>
      </dgm:t>
    </dgm:pt>
    <dgm:pt modelId="{055A1EFD-21BB-4BC9-AE24-09FB63A61CA8}" type="sibTrans" cxnId="{44E89CFA-1603-4071-A1D3-93081ECFAB80}">
      <dgm:prSet/>
      <dgm:spPr/>
      <dgm:t>
        <a:bodyPr/>
        <a:lstStyle/>
        <a:p>
          <a:endParaRPr lang="sv-SE"/>
        </a:p>
      </dgm:t>
    </dgm:pt>
    <dgm:pt modelId="{B275A568-351B-40E2-B4C0-FB35D1EF064B}">
      <dgm:prSet custT="1"/>
      <dgm:spPr/>
      <dgm:t>
        <a:bodyPr/>
        <a:lstStyle/>
        <a:p>
          <a:pPr rtl="0">
            <a:spcAft>
              <a:spcPts val="600"/>
            </a:spcAft>
          </a:pPr>
          <a:r>
            <a:rPr lang="sv-SE" sz="2000" b="1" i="1"/>
            <a:t>natur, teknik och samhälle </a:t>
          </a:r>
          <a:endParaRPr lang="sv-SE" sz="2000" b="1" i="1" dirty="0"/>
        </a:p>
      </dgm:t>
    </dgm:pt>
    <dgm:pt modelId="{237617DB-F316-469D-BA6F-0CBF1CEDF30C}" type="parTrans" cxnId="{9EE628C6-8827-4540-9870-CDDAFB7E57E1}">
      <dgm:prSet/>
      <dgm:spPr/>
      <dgm:t>
        <a:bodyPr/>
        <a:lstStyle/>
        <a:p>
          <a:endParaRPr lang="sv-SE"/>
        </a:p>
      </dgm:t>
    </dgm:pt>
    <dgm:pt modelId="{B2A3B847-DA72-48C2-8626-9F0C51F428A7}" type="sibTrans" cxnId="{9EE628C6-8827-4540-9870-CDDAFB7E57E1}">
      <dgm:prSet/>
      <dgm:spPr/>
      <dgm:t>
        <a:bodyPr/>
        <a:lstStyle/>
        <a:p>
          <a:endParaRPr lang="sv-SE"/>
        </a:p>
      </dgm:t>
    </dgm:pt>
    <dgm:pt modelId="{EF735464-EA62-4699-B19E-DB3D14E432C6}">
      <dgm:prSet custT="1"/>
      <dgm:spPr/>
      <dgm:t>
        <a:bodyPr/>
        <a:lstStyle/>
        <a:p>
          <a:pPr rtl="0">
            <a:spcAft>
              <a:spcPts val="600"/>
            </a:spcAft>
          </a:pPr>
          <a:r>
            <a:rPr lang="sv-SE" sz="2000" b="1" i="1"/>
            <a:t>lekar, fysiska aktiviteter och utevistelse</a:t>
          </a:r>
          <a:endParaRPr lang="sv-SE" sz="2000" i="1" dirty="0"/>
        </a:p>
      </dgm:t>
    </dgm:pt>
    <dgm:pt modelId="{2334C838-F602-4504-84D7-0912E1682CBA}" type="parTrans" cxnId="{98BA3115-05B0-43DD-9D0B-43E1706157A9}">
      <dgm:prSet/>
      <dgm:spPr/>
      <dgm:t>
        <a:bodyPr/>
        <a:lstStyle/>
        <a:p>
          <a:endParaRPr lang="sv-SE"/>
        </a:p>
      </dgm:t>
    </dgm:pt>
    <dgm:pt modelId="{2933E3B6-1CA2-4D8F-BD1D-B7A8BD5000EA}" type="sibTrans" cxnId="{98BA3115-05B0-43DD-9D0B-43E1706157A9}">
      <dgm:prSet/>
      <dgm:spPr/>
      <dgm:t>
        <a:bodyPr/>
        <a:lstStyle/>
        <a:p>
          <a:endParaRPr lang="sv-SE"/>
        </a:p>
      </dgm:t>
    </dgm:pt>
    <dgm:pt modelId="{1A79147C-4050-4DF2-9C81-91C1877903C2}" type="pres">
      <dgm:prSet presAssocID="{1EC23686-56D6-4482-B4E3-3F9784E88994}" presName="outerComposite" presStyleCnt="0">
        <dgm:presLayoutVars>
          <dgm:chMax val="5"/>
          <dgm:dir/>
          <dgm:resizeHandles val="exact"/>
        </dgm:presLayoutVars>
      </dgm:prSet>
      <dgm:spPr/>
    </dgm:pt>
    <dgm:pt modelId="{1136CDA9-2A79-4811-9512-712D509BF438}" type="pres">
      <dgm:prSet presAssocID="{1EC23686-56D6-4482-B4E3-3F9784E88994}" presName="dummyMaxCanvas" presStyleCnt="0">
        <dgm:presLayoutVars/>
      </dgm:prSet>
      <dgm:spPr/>
    </dgm:pt>
    <dgm:pt modelId="{411BA3DD-6FFD-4B66-8786-B97FE8D9B82E}" type="pres">
      <dgm:prSet presAssocID="{1EC23686-56D6-4482-B4E3-3F9784E88994}" presName="FiveNodes_1" presStyleLbl="node1" presStyleIdx="0" presStyleCnt="5" custLinFactNeighborX="192" custLinFactNeighborY="13725">
        <dgm:presLayoutVars>
          <dgm:bulletEnabled val="1"/>
        </dgm:presLayoutVars>
      </dgm:prSet>
      <dgm:spPr/>
    </dgm:pt>
    <dgm:pt modelId="{5A4CEA8D-0605-4DF6-9153-7E58E2D0EF9F}" type="pres">
      <dgm:prSet presAssocID="{1EC23686-56D6-4482-B4E3-3F9784E88994}" presName="FiveNodes_2" presStyleLbl="node1" presStyleIdx="1" presStyleCnt="5" custScaleX="99239" custLinFactNeighborX="-2509" custLinFactNeighborY="8465">
        <dgm:presLayoutVars>
          <dgm:bulletEnabled val="1"/>
        </dgm:presLayoutVars>
      </dgm:prSet>
      <dgm:spPr/>
    </dgm:pt>
    <dgm:pt modelId="{CA0E9FCA-CFBD-4A77-97B0-C10838A47372}" type="pres">
      <dgm:prSet presAssocID="{1EC23686-56D6-4482-B4E3-3F9784E88994}" presName="FiveNodes_3" presStyleLbl="node1" presStyleIdx="2" presStyleCnt="5" custLinFactNeighborX="-346" custLinFactNeighborY="6862">
        <dgm:presLayoutVars>
          <dgm:bulletEnabled val="1"/>
        </dgm:presLayoutVars>
      </dgm:prSet>
      <dgm:spPr/>
    </dgm:pt>
    <dgm:pt modelId="{84AEAF5A-D2B8-4279-9F87-398B288D9929}" type="pres">
      <dgm:prSet presAssocID="{1EC23686-56D6-4482-B4E3-3F9784E88994}" presName="FiveNodes_4" presStyleLbl="node1" presStyleIdx="3" presStyleCnt="5" custLinFactNeighborX="-743" custLinFactNeighborY="178">
        <dgm:presLayoutVars>
          <dgm:bulletEnabled val="1"/>
        </dgm:presLayoutVars>
      </dgm:prSet>
      <dgm:spPr/>
    </dgm:pt>
    <dgm:pt modelId="{284167AA-EAA3-4B78-A9E7-53FEC7097AFF}" type="pres">
      <dgm:prSet presAssocID="{1EC23686-56D6-4482-B4E3-3F9784E88994}" presName="FiveNodes_5" presStyleLbl="node1" presStyleIdx="4" presStyleCnt="5" custLinFactNeighborX="-1435" custLinFactNeighborY="-344">
        <dgm:presLayoutVars>
          <dgm:bulletEnabled val="1"/>
        </dgm:presLayoutVars>
      </dgm:prSet>
      <dgm:spPr/>
    </dgm:pt>
    <dgm:pt modelId="{F4D74776-DD9D-46D1-B3D7-8C2AAF17FF77}" type="pres">
      <dgm:prSet presAssocID="{1EC23686-56D6-4482-B4E3-3F9784E88994}" presName="FiveConn_1-2" presStyleLbl="fgAccFollowNode1" presStyleIdx="0" presStyleCnt="4">
        <dgm:presLayoutVars>
          <dgm:bulletEnabled val="1"/>
        </dgm:presLayoutVars>
      </dgm:prSet>
      <dgm:spPr/>
    </dgm:pt>
    <dgm:pt modelId="{313DA018-A1B6-4BD2-9403-9A35CB7EAA79}" type="pres">
      <dgm:prSet presAssocID="{1EC23686-56D6-4482-B4E3-3F9784E88994}" presName="FiveConn_2-3" presStyleLbl="fgAccFollowNode1" presStyleIdx="1" presStyleCnt="4">
        <dgm:presLayoutVars>
          <dgm:bulletEnabled val="1"/>
        </dgm:presLayoutVars>
      </dgm:prSet>
      <dgm:spPr/>
    </dgm:pt>
    <dgm:pt modelId="{DC6ABC0D-2038-4DAA-A952-6692D445CA09}" type="pres">
      <dgm:prSet presAssocID="{1EC23686-56D6-4482-B4E3-3F9784E88994}" presName="FiveConn_3-4" presStyleLbl="fgAccFollowNode1" presStyleIdx="2" presStyleCnt="4">
        <dgm:presLayoutVars>
          <dgm:bulletEnabled val="1"/>
        </dgm:presLayoutVars>
      </dgm:prSet>
      <dgm:spPr/>
    </dgm:pt>
    <dgm:pt modelId="{7E8179C8-23EE-4B40-B621-1160F9844787}" type="pres">
      <dgm:prSet presAssocID="{1EC23686-56D6-4482-B4E3-3F9784E88994}" presName="FiveConn_4-5" presStyleLbl="fgAccFollowNode1" presStyleIdx="3" presStyleCnt="4">
        <dgm:presLayoutVars>
          <dgm:bulletEnabled val="1"/>
        </dgm:presLayoutVars>
      </dgm:prSet>
      <dgm:spPr/>
    </dgm:pt>
    <dgm:pt modelId="{E6541FE4-7E90-48ED-8C20-967D8AF5E046}" type="pres">
      <dgm:prSet presAssocID="{1EC23686-56D6-4482-B4E3-3F9784E88994}" presName="FiveNodes_1_text" presStyleLbl="node1" presStyleIdx="4" presStyleCnt="5">
        <dgm:presLayoutVars>
          <dgm:bulletEnabled val="1"/>
        </dgm:presLayoutVars>
      </dgm:prSet>
      <dgm:spPr/>
    </dgm:pt>
    <dgm:pt modelId="{37BA95E2-9255-42A0-B2A0-6F3AE879C545}" type="pres">
      <dgm:prSet presAssocID="{1EC23686-56D6-4482-B4E3-3F9784E88994}" presName="FiveNodes_2_text" presStyleLbl="node1" presStyleIdx="4" presStyleCnt="5">
        <dgm:presLayoutVars>
          <dgm:bulletEnabled val="1"/>
        </dgm:presLayoutVars>
      </dgm:prSet>
      <dgm:spPr/>
    </dgm:pt>
    <dgm:pt modelId="{56FEBB48-37A6-44CD-B420-37883ED3C23B}" type="pres">
      <dgm:prSet presAssocID="{1EC23686-56D6-4482-B4E3-3F9784E88994}" presName="FiveNodes_3_text" presStyleLbl="node1" presStyleIdx="4" presStyleCnt="5">
        <dgm:presLayoutVars>
          <dgm:bulletEnabled val="1"/>
        </dgm:presLayoutVars>
      </dgm:prSet>
      <dgm:spPr/>
    </dgm:pt>
    <dgm:pt modelId="{8EC7703A-3FAF-451D-AAE7-C6CD10A9110B}" type="pres">
      <dgm:prSet presAssocID="{1EC23686-56D6-4482-B4E3-3F9784E88994}" presName="FiveNodes_4_text" presStyleLbl="node1" presStyleIdx="4" presStyleCnt="5">
        <dgm:presLayoutVars>
          <dgm:bulletEnabled val="1"/>
        </dgm:presLayoutVars>
      </dgm:prSet>
      <dgm:spPr/>
    </dgm:pt>
    <dgm:pt modelId="{B6BD7842-21E4-4BD7-BC8D-EDC78BECDDB6}" type="pres">
      <dgm:prSet presAssocID="{1EC23686-56D6-4482-B4E3-3F9784E88994}" presName="FiveNodes_5_text" presStyleLbl="node1" presStyleIdx="4" presStyleCnt="5">
        <dgm:presLayoutVars>
          <dgm:bulletEnabled val="1"/>
        </dgm:presLayoutVars>
      </dgm:prSet>
      <dgm:spPr/>
    </dgm:pt>
  </dgm:ptLst>
  <dgm:cxnLst>
    <dgm:cxn modelId="{7A57EC0C-3E6D-480A-AB4E-A1F50A00FCA6}" srcId="{1EC23686-56D6-4482-B4E3-3F9784E88994}" destId="{FE96D8CF-582C-4661-B455-E0A4A171F2CF}" srcOrd="1" destOrd="0" parTransId="{DCCE5DB2-4B4F-460D-A02C-C56DD6BD1899}" sibTransId="{B415187F-7034-45AD-8376-7E242A2F5B85}"/>
    <dgm:cxn modelId="{98BA3115-05B0-43DD-9D0B-43E1706157A9}" srcId="{1EC23686-56D6-4482-B4E3-3F9784E88994}" destId="{EF735464-EA62-4699-B19E-DB3D14E432C6}" srcOrd="4" destOrd="0" parTransId="{2334C838-F602-4504-84D7-0912E1682CBA}" sibTransId="{2933E3B6-1CA2-4D8F-BD1D-B7A8BD5000EA}"/>
    <dgm:cxn modelId="{9AC74418-53F7-4051-8755-FF1C780BD60B}" type="presOf" srcId="{5D65CC8F-6C5E-4109-A44C-4722A6BA888A}" destId="{CA0E9FCA-CFBD-4A77-97B0-C10838A47372}" srcOrd="0" destOrd="0" presId="urn:microsoft.com/office/officeart/2005/8/layout/vProcess5"/>
    <dgm:cxn modelId="{22D5C919-48F0-404D-B02F-2C85701366A6}" type="presOf" srcId="{666F1301-07F7-4F1E-88B9-30CCDFF34C22}" destId="{411BA3DD-6FFD-4B66-8786-B97FE8D9B82E}" srcOrd="0" destOrd="0" presId="urn:microsoft.com/office/officeart/2005/8/layout/vProcess5"/>
    <dgm:cxn modelId="{66D0A43A-B14E-4A31-97FB-7BB03FDA66DB}" type="presOf" srcId="{B275A568-351B-40E2-B4C0-FB35D1EF064B}" destId="{84AEAF5A-D2B8-4279-9F87-398B288D9929}" srcOrd="0" destOrd="0" presId="urn:microsoft.com/office/officeart/2005/8/layout/vProcess5"/>
    <dgm:cxn modelId="{A381253D-8380-4D41-A57E-80668998428B}" type="presOf" srcId="{055A1EFD-21BB-4BC9-AE24-09FB63A61CA8}" destId="{DC6ABC0D-2038-4DAA-A952-6692D445CA09}" srcOrd="0" destOrd="0" presId="urn:microsoft.com/office/officeart/2005/8/layout/vProcess5"/>
    <dgm:cxn modelId="{357FC45C-9CE0-45C4-801D-7EBC57ABE14B}" type="presOf" srcId="{666F1301-07F7-4F1E-88B9-30CCDFF34C22}" destId="{E6541FE4-7E90-48ED-8C20-967D8AF5E046}" srcOrd="1" destOrd="0" presId="urn:microsoft.com/office/officeart/2005/8/layout/vProcess5"/>
    <dgm:cxn modelId="{3D389065-F860-45B2-9F92-49C68BE380E1}" type="presOf" srcId="{5D65CC8F-6C5E-4109-A44C-4722A6BA888A}" destId="{56FEBB48-37A6-44CD-B420-37883ED3C23B}" srcOrd="1" destOrd="0" presId="urn:microsoft.com/office/officeart/2005/8/layout/vProcess5"/>
    <dgm:cxn modelId="{075A9D49-4A7F-41BE-8BBF-B849BF5E890C}" type="presOf" srcId="{FE96D8CF-582C-4661-B455-E0A4A171F2CF}" destId="{37BA95E2-9255-42A0-B2A0-6F3AE879C545}" srcOrd="1" destOrd="0" presId="urn:microsoft.com/office/officeart/2005/8/layout/vProcess5"/>
    <dgm:cxn modelId="{6BD14756-9481-4EBA-979E-41F4D35DDD18}" type="presOf" srcId="{B415187F-7034-45AD-8376-7E242A2F5B85}" destId="{313DA018-A1B6-4BD2-9403-9A35CB7EAA79}" srcOrd="0" destOrd="0" presId="urn:microsoft.com/office/officeart/2005/8/layout/vProcess5"/>
    <dgm:cxn modelId="{040740A5-72DB-4249-94A8-C361B780B4B3}" type="presOf" srcId="{B2A3B847-DA72-48C2-8626-9F0C51F428A7}" destId="{7E8179C8-23EE-4B40-B621-1160F9844787}" srcOrd="0" destOrd="0" presId="urn:microsoft.com/office/officeart/2005/8/layout/vProcess5"/>
    <dgm:cxn modelId="{5F108BAB-46DE-4B19-AB04-846EC22B9C93}" type="presOf" srcId="{1CCA38C8-B866-440C-8B7A-A6514DD31A53}" destId="{F4D74776-DD9D-46D1-B3D7-8C2AAF17FF77}" srcOrd="0" destOrd="0" presId="urn:microsoft.com/office/officeart/2005/8/layout/vProcess5"/>
    <dgm:cxn modelId="{305154AF-A7BA-4031-BB38-2E8077FC829C}" type="presOf" srcId="{EF735464-EA62-4699-B19E-DB3D14E432C6}" destId="{B6BD7842-21E4-4BD7-BC8D-EDC78BECDDB6}" srcOrd="1" destOrd="0" presId="urn:microsoft.com/office/officeart/2005/8/layout/vProcess5"/>
    <dgm:cxn modelId="{70BD86B9-A297-4D90-B59D-12F1AB3DD124}" srcId="{1EC23686-56D6-4482-B4E3-3F9784E88994}" destId="{666F1301-07F7-4F1E-88B9-30CCDFF34C22}" srcOrd="0" destOrd="0" parTransId="{48B1B5E3-336B-4618-B3E0-EEC37F417F42}" sibTransId="{1CCA38C8-B866-440C-8B7A-A6514DD31A53}"/>
    <dgm:cxn modelId="{9EE628C6-8827-4540-9870-CDDAFB7E57E1}" srcId="{1EC23686-56D6-4482-B4E3-3F9784E88994}" destId="{B275A568-351B-40E2-B4C0-FB35D1EF064B}" srcOrd="3" destOrd="0" parTransId="{237617DB-F316-469D-BA6F-0CBF1CEDF30C}" sibTransId="{B2A3B847-DA72-48C2-8626-9F0C51F428A7}"/>
    <dgm:cxn modelId="{5382F5CF-E4C0-49E6-BC25-3B95D911A991}" type="presOf" srcId="{1EC23686-56D6-4482-B4E3-3F9784E88994}" destId="{1A79147C-4050-4DF2-9C81-91C1877903C2}" srcOrd="0" destOrd="0" presId="urn:microsoft.com/office/officeart/2005/8/layout/vProcess5"/>
    <dgm:cxn modelId="{29B354D0-3D84-4CB4-B763-8F4F6166EAFC}" type="presOf" srcId="{FE96D8CF-582C-4661-B455-E0A4A171F2CF}" destId="{5A4CEA8D-0605-4DF6-9153-7E58E2D0EF9F}" srcOrd="0" destOrd="0" presId="urn:microsoft.com/office/officeart/2005/8/layout/vProcess5"/>
    <dgm:cxn modelId="{C37809E1-7778-4CE5-9199-921F34D20C00}" type="presOf" srcId="{B275A568-351B-40E2-B4C0-FB35D1EF064B}" destId="{8EC7703A-3FAF-451D-AAE7-C6CD10A9110B}" srcOrd="1" destOrd="0" presId="urn:microsoft.com/office/officeart/2005/8/layout/vProcess5"/>
    <dgm:cxn modelId="{6D93F1F8-9583-4E79-B6EE-DE0E45587227}" type="presOf" srcId="{EF735464-EA62-4699-B19E-DB3D14E432C6}" destId="{284167AA-EAA3-4B78-A9E7-53FEC7097AFF}" srcOrd="0" destOrd="0" presId="urn:microsoft.com/office/officeart/2005/8/layout/vProcess5"/>
    <dgm:cxn modelId="{44E89CFA-1603-4071-A1D3-93081ECFAB80}" srcId="{1EC23686-56D6-4482-B4E3-3F9784E88994}" destId="{5D65CC8F-6C5E-4109-A44C-4722A6BA888A}" srcOrd="2" destOrd="0" parTransId="{5B1083F8-B3F4-4DD5-AB7E-7BD616A5DD36}" sibTransId="{055A1EFD-21BB-4BC9-AE24-09FB63A61CA8}"/>
    <dgm:cxn modelId="{3949696C-A3B4-4249-8CA2-20CE132050F0}" type="presParOf" srcId="{1A79147C-4050-4DF2-9C81-91C1877903C2}" destId="{1136CDA9-2A79-4811-9512-712D509BF438}" srcOrd="0" destOrd="0" presId="urn:microsoft.com/office/officeart/2005/8/layout/vProcess5"/>
    <dgm:cxn modelId="{B143818A-B462-4323-BD2F-EB86602B2C3E}" type="presParOf" srcId="{1A79147C-4050-4DF2-9C81-91C1877903C2}" destId="{411BA3DD-6FFD-4B66-8786-B97FE8D9B82E}" srcOrd="1" destOrd="0" presId="urn:microsoft.com/office/officeart/2005/8/layout/vProcess5"/>
    <dgm:cxn modelId="{46891F65-E2F4-471F-B531-3DC0605F6EF6}" type="presParOf" srcId="{1A79147C-4050-4DF2-9C81-91C1877903C2}" destId="{5A4CEA8D-0605-4DF6-9153-7E58E2D0EF9F}" srcOrd="2" destOrd="0" presId="urn:microsoft.com/office/officeart/2005/8/layout/vProcess5"/>
    <dgm:cxn modelId="{2F3FDDAE-4D71-4106-9E9A-B2409C3D64EA}" type="presParOf" srcId="{1A79147C-4050-4DF2-9C81-91C1877903C2}" destId="{CA0E9FCA-CFBD-4A77-97B0-C10838A47372}" srcOrd="3" destOrd="0" presId="urn:microsoft.com/office/officeart/2005/8/layout/vProcess5"/>
    <dgm:cxn modelId="{C18F74B8-39D5-4F37-82F2-CD58663C7F7E}" type="presParOf" srcId="{1A79147C-4050-4DF2-9C81-91C1877903C2}" destId="{84AEAF5A-D2B8-4279-9F87-398B288D9929}" srcOrd="4" destOrd="0" presId="urn:microsoft.com/office/officeart/2005/8/layout/vProcess5"/>
    <dgm:cxn modelId="{48FF6284-7D18-4910-BA0F-BE8206E00CA0}" type="presParOf" srcId="{1A79147C-4050-4DF2-9C81-91C1877903C2}" destId="{284167AA-EAA3-4B78-A9E7-53FEC7097AFF}" srcOrd="5" destOrd="0" presId="urn:microsoft.com/office/officeart/2005/8/layout/vProcess5"/>
    <dgm:cxn modelId="{E641C28F-3E41-4AB4-9A6A-5CD881959C8C}" type="presParOf" srcId="{1A79147C-4050-4DF2-9C81-91C1877903C2}" destId="{F4D74776-DD9D-46D1-B3D7-8C2AAF17FF77}" srcOrd="6" destOrd="0" presId="urn:microsoft.com/office/officeart/2005/8/layout/vProcess5"/>
    <dgm:cxn modelId="{C1462FE4-70EF-42F0-8D06-5F7BCA4A808E}" type="presParOf" srcId="{1A79147C-4050-4DF2-9C81-91C1877903C2}" destId="{313DA018-A1B6-4BD2-9403-9A35CB7EAA79}" srcOrd="7" destOrd="0" presId="urn:microsoft.com/office/officeart/2005/8/layout/vProcess5"/>
    <dgm:cxn modelId="{0F6108CC-55B5-417F-9493-8F8203BF632A}" type="presParOf" srcId="{1A79147C-4050-4DF2-9C81-91C1877903C2}" destId="{DC6ABC0D-2038-4DAA-A952-6692D445CA09}" srcOrd="8" destOrd="0" presId="urn:microsoft.com/office/officeart/2005/8/layout/vProcess5"/>
    <dgm:cxn modelId="{B0A0C289-F287-45EC-8601-3578ADA78469}" type="presParOf" srcId="{1A79147C-4050-4DF2-9C81-91C1877903C2}" destId="{7E8179C8-23EE-4B40-B621-1160F9844787}" srcOrd="9" destOrd="0" presId="urn:microsoft.com/office/officeart/2005/8/layout/vProcess5"/>
    <dgm:cxn modelId="{1AABFFEA-8464-4F1B-A341-27E37BB545E8}" type="presParOf" srcId="{1A79147C-4050-4DF2-9C81-91C1877903C2}" destId="{E6541FE4-7E90-48ED-8C20-967D8AF5E046}" srcOrd="10" destOrd="0" presId="urn:microsoft.com/office/officeart/2005/8/layout/vProcess5"/>
    <dgm:cxn modelId="{5C361B40-2FEE-41FC-BE7A-55FF94CB96AB}" type="presParOf" srcId="{1A79147C-4050-4DF2-9C81-91C1877903C2}" destId="{37BA95E2-9255-42A0-B2A0-6F3AE879C545}" srcOrd="11" destOrd="0" presId="urn:microsoft.com/office/officeart/2005/8/layout/vProcess5"/>
    <dgm:cxn modelId="{839EEB88-142F-444F-BD15-7A85AEE9F72B}" type="presParOf" srcId="{1A79147C-4050-4DF2-9C81-91C1877903C2}" destId="{56FEBB48-37A6-44CD-B420-37883ED3C23B}" srcOrd="12" destOrd="0" presId="urn:microsoft.com/office/officeart/2005/8/layout/vProcess5"/>
    <dgm:cxn modelId="{7CC73DF2-C606-42D7-B3BF-FE3B49C84C4B}" type="presParOf" srcId="{1A79147C-4050-4DF2-9C81-91C1877903C2}" destId="{8EC7703A-3FAF-451D-AAE7-C6CD10A9110B}" srcOrd="13" destOrd="0" presId="urn:microsoft.com/office/officeart/2005/8/layout/vProcess5"/>
    <dgm:cxn modelId="{0DB596AB-4050-4253-939A-EC223BAA105A}" type="presParOf" srcId="{1A79147C-4050-4DF2-9C81-91C1877903C2}" destId="{B6BD7842-21E4-4BD7-BC8D-EDC78BECDDB6}"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2A5AB4-F1FA-47E3-AC00-26273A7B48F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51B165DF-C4EA-4B0E-AEA9-BCFAA035A730}">
      <dgm:prSet/>
      <dgm:spPr/>
      <dgm:t>
        <a:bodyPr/>
        <a:lstStyle/>
        <a:p>
          <a:r>
            <a:rPr lang="en-US"/>
            <a:t>Skola 24 är skolans och fritidshemmets närvarosystem</a:t>
          </a:r>
        </a:p>
      </dgm:t>
    </dgm:pt>
    <dgm:pt modelId="{D5217EE5-6022-4656-80C2-BF5E36B2EB3D}" type="parTrans" cxnId="{ED2474AE-B8B0-4241-BF93-EBD05BDEE2C7}">
      <dgm:prSet/>
      <dgm:spPr/>
      <dgm:t>
        <a:bodyPr/>
        <a:lstStyle/>
        <a:p>
          <a:endParaRPr lang="en-US"/>
        </a:p>
      </dgm:t>
    </dgm:pt>
    <dgm:pt modelId="{42433D64-B169-4708-80A0-55891F14D451}" type="sibTrans" cxnId="{ED2474AE-B8B0-4241-BF93-EBD05BDEE2C7}">
      <dgm:prSet phldrT="1" phldr="0"/>
      <dgm:spPr/>
      <dgm:t>
        <a:bodyPr/>
        <a:lstStyle/>
        <a:p>
          <a:endParaRPr lang="en-US"/>
        </a:p>
      </dgm:t>
    </dgm:pt>
    <dgm:pt modelId="{52A472A8-FF22-4B36-9470-EFCAC60799B7}">
      <dgm:prSet/>
      <dgm:spPr/>
      <dgm:t>
        <a:bodyPr/>
        <a:lstStyle/>
        <a:p>
          <a:r>
            <a:rPr lang="en-US" dirty="0" err="1"/>
            <a:t>Vistelsetidsschema</a:t>
          </a:r>
          <a:endParaRPr lang="en-US" dirty="0"/>
        </a:p>
      </dgm:t>
    </dgm:pt>
    <dgm:pt modelId="{7776A95A-8F47-4840-8EE8-7207B1345671}" type="parTrans" cxnId="{7DBA94CB-0209-46AB-A614-5009237A8E94}">
      <dgm:prSet/>
      <dgm:spPr/>
      <dgm:t>
        <a:bodyPr/>
        <a:lstStyle/>
        <a:p>
          <a:endParaRPr lang="en-US"/>
        </a:p>
      </dgm:t>
    </dgm:pt>
    <dgm:pt modelId="{71748CA3-5511-40C8-8327-6070D49EF29A}" type="sibTrans" cxnId="{7DBA94CB-0209-46AB-A614-5009237A8E94}">
      <dgm:prSet phldrT="2" phldr="0"/>
      <dgm:spPr/>
      <dgm:t>
        <a:bodyPr/>
        <a:lstStyle/>
        <a:p>
          <a:endParaRPr lang="en-US"/>
        </a:p>
      </dgm:t>
    </dgm:pt>
    <dgm:pt modelId="{D18919FA-3D78-442D-B08C-D5A0E3258BD8}">
      <dgm:prSet/>
      <dgm:spPr/>
      <dgm:t>
        <a:bodyPr/>
        <a:lstStyle/>
        <a:p>
          <a:r>
            <a:rPr lang="en-US" dirty="0" err="1"/>
            <a:t>Frånvaroanmälan</a:t>
          </a:r>
          <a:endParaRPr lang="en-US" dirty="0"/>
        </a:p>
      </dgm:t>
    </dgm:pt>
    <dgm:pt modelId="{FB87A4BB-E4B1-44C3-9022-9A8768EED3C3}" type="parTrans" cxnId="{2FAADFF8-0E79-4D04-8493-C623202A449E}">
      <dgm:prSet/>
      <dgm:spPr/>
      <dgm:t>
        <a:bodyPr/>
        <a:lstStyle/>
        <a:p>
          <a:endParaRPr lang="en-US"/>
        </a:p>
      </dgm:t>
    </dgm:pt>
    <dgm:pt modelId="{A0F4E1DE-7C4B-46AA-B50B-1D5A8082A970}" type="sibTrans" cxnId="{2FAADFF8-0E79-4D04-8493-C623202A449E}">
      <dgm:prSet phldrT="3" phldr="0"/>
      <dgm:spPr/>
      <dgm:t>
        <a:bodyPr/>
        <a:lstStyle/>
        <a:p>
          <a:endParaRPr lang="en-US"/>
        </a:p>
      </dgm:t>
    </dgm:pt>
    <dgm:pt modelId="{0FB044A0-F0E9-47E7-8AD6-DFDE0DD7C1ED}" type="pres">
      <dgm:prSet presAssocID="{8F2A5AB4-F1FA-47E3-AC00-26273A7B48F1}" presName="diagram" presStyleCnt="0">
        <dgm:presLayoutVars>
          <dgm:dir/>
          <dgm:resizeHandles val="exact"/>
        </dgm:presLayoutVars>
      </dgm:prSet>
      <dgm:spPr/>
    </dgm:pt>
    <dgm:pt modelId="{DF4B95BB-00A2-482C-9E59-DAFE34F8B138}" type="pres">
      <dgm:prSet presAssocID="{51B165DF-C4EA-4B0E-AEA9-BCFAA035A730}" presName="node" presStyleLbl="node1" presStyleIdx="0" presStyleCnt="3">
        <dgm:presLayoutVars>
          <dgm:bulletEnabled val="1"/>
        </dgm:presLayoutVars>
      </dgm:prSet>
      <dgm:spPr/>
    </dgm:pt>
    <dgm:pt modelId="{F6CF93DD-3CA8-4FA6-A9DC-A5E1F1B7E0EF}" type="pres">
      <dgm:prSet presAssocID="{42433D64-B169-4708-80A0-55891F14D451}" presName="sibTrans" presStyleCnt="0"/>
      <dgm:spPr/>
    </dgm:pt>
    <dgm:pt modelId="{EAA88AE9-EF46-4C85-A559-91ACCD07FA37}" type="pres">
      <dgm:prSet presAssocID="{52A472A8-FF22-4B36-9470-EFCAC60799B7}" presName="node" presStyleLbl="node1" presStyleIdx="1" presStyleCnt="3">
        <dgm:presLayoutVars>
          <dgm:bulletEnabled val="1"/>
        </dgm:presLayoutVars>
      </dgm:prSet>
      <dgm:spPr/>
    </dgm:pt>
    <dgm:pt modelId="{F82DE8BE-9272-45DA-8A50-FDFD3AC7FF4B}" type="pres">
      <dgm:prSet presAssocID="{71748CA3-5511-40C8-8327-6070D49EF29A}" presName="sibTrans" presStyleCnt="0"/>
      <dgm:spPr/>
    </dgm:pt>
    <dgm:pt modelId="{FB7F67E7-37AA-493A-9B74-BE7AA03E57EC}" type="pres">
      <dgm:prSet presAssocID="{D18919FA-3D78-442D-B08C-D5A0E3258BD8}" presName="node" presStyleLbl="node1" presStyleIdx="2" presStyleCnt="3">
        <dgm:presLayoutVars>
          <dgm:bulletEnabled val="1"/>
        </dgm:presLayoutVars>
      </dgm:prSet>
      <dgm:spPr/>
    </dgm:pt>
  </dgm:ptLst>
  <dgm:cxnLst>
    <dgm:cxn modelId="{98486B05-9DAE-46A9-A62D-8BB8EA2848F2}" type="presOf" srcId="{D18919FA-3D78-442D-B08C-D5A0E3258BD8}" destId="{FB7F67E7-37AA-493A-9B74-BE7AA03E57EC}" srcOrd="0" destOrd="0" presId="urn:microsoft.com/office/officeart/2005/8/layout/default"/>
    <dgm:cxn modelId="{54406518-77F6-467B-A209-A1B11A47AF54}" type="presOf" srcId="{51B165DF-C4EA-4B0E-AEA9-BCFAA035A730}" destId="{DF4B95BB-00A2-482C-9E59-DAFE34F8B138}" srcOrd="0" destOrd="0" presId="urn:microsoft.com/office/officeart/2005/8/layout/default"/>
    <dgm:cxn modelId="{BE3E9483-EF76-4826-BDF5-1757FA8F0244}" type="presOf" srcId="{8F2A5AB4-F1FA-47E3-AC00-26273A7B48F1}" destId="{0FB044A0-F0E9-47E7-8AD6-DFDE0DD7C1ED}" srcOrd="0" destOrd="0" presId="urn:microsoft.com/office/officeart/2005/8/layout/default"/>
    <dgm:cxn modelId="{ED2474AE-B8B0-4241-BF93-EBD05BDEE2C7}" srcId="{8F2A5AB4-F1FA-47E3-AC00-26273A7B48F1}" destId="{51B165DF-C4EA-4B0E-AEA9-BCFAA035A730}" srcOrd="0" destOrd="0" parTransId="{D5217EE5-6022-4656-80C2-BF5E36B2EB3D}" sibTransId="{42433D64-B169-4708-80A0-55891F14D451}"/>
    <dgm:cxn modelId="{8FBA58B4-2F6C-46FF-81FD-F5D1E5B035D8}" type="presOf" srcId="{52A472A8-FF22-4B36-9470-EFCAC60799B7}" destId="{EAA88AE9-EF46-4C85-A559-91ACCD07FA37}" srcOrd="0" destOrd="0" presId="urn:microsoft.com/office/officeart/2005/8/layout/default"/>
    <dgm:cxn modelId="{7DBA94CB-0209-46AB-A614-5009237A8E94}" srcId="{8F2A5AB4-F1FA-47E3-AC00-26273A7B48F1}" destId="{52A472A8-FF22-4B36-9470-EFCAC60799B7}" srcOrd="1" destOrd="0" parTransId="{7776A95A-8F47-4840-8EE8-7207B1345671}" sibTransId="{71748CA3-5511-40C8-8327-6070D49EF29A}"/>
    <dgm:cxn modelId="{2FAADFF8-0E79-4D04-8493-C623202A449E}" srcId="{8F2A5AB4-F1FA-47E3-AC00-26273A7B48F1}" destId="{D18919FA-3D78-442D-B08C-D5A0E3258BD8}" srcOrd="2" destOrd="0" parTransId="{FB87A4BB-E4B1-44C3-9022-9A8768EED3C3}" sibTransId="{A0F4E1DE-7C4B-46AA-B50B-1D5A8082A970}"/>
    <dgm:cxn modelId="{B03C8E9F-F3AF-4542-B6A4-DC7F9278E895}" type="presParOf" srcId="{0FB044A0-F0E9-47E7-8AD6-DFDE0DD7C1ED}" destId="{DF4B95BB-00A2-482C-9E59-DAFE34F8B138}" srcOrd="0" destOrd="0" presId="urn:microsoft.com/office/officeart/2005/8/layout/default"/>
    <dgm:cxn modelId="{F86623C2-FDDD-4BB3-AC96-07924184F44F}" type="presParOf" srcId="{0FB044A0-F0E9-47E7-8AD6-DFDE0DD7C1ED}" destId="{F6CF93DD-3CA8-4FA6-A9DC-A5E1F1B7E0EF}" srcOrd="1" destOrd="0" presId="urn:microsoft.com/office/officeart/2005/8/layout/default"/>
    <dgm:cxn modelId="{F7044C9C-8DAE-4AAE-8A4B-742379D39129}" type="presParOf" srcId="{0FB044A0-F0E9-47E7-8AD6-DFDE0DD7C1ED}" destId="{EAA88AE9-EF46-4C85-A559-91ACCD07FA37}" srcOrd="2" destOrd="0" presId="urn:microsoft.com/office/officeart/2005/8/layout/default"/>
    <dgm:cxn modelId="{B26363B9-DB82-49ED-BB8B-2680ED6F6213}" type="presParOf" srcId="{0FB044A0-F0E9-47E7-8AD6-DFDE0DD7C1ED}" destId="{F82DE8BE-9272-45DA-8A50-FDFD3AC7FF4B}" srcOrd="3" destOrd="0" presId="urn:microsoft.com/office/officeart/2005/8/layout/default"/>
    <dgm:cxn modelId="{C7AA874D-D1F7-496B-99F9-E1F222A0BC78}" type="presParOf" srcId="{0FB044A0-F0E9-47E7-8AD6-DFDE0DD7C1ED}" destId="{FB7F67E7-37AA-493A-9B74-BE7AA03E57E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BA3DD-6FFD-4B66-8786-B97FE8D9B82E}">
      <dsp:nvSpPr>
        <dsp:cNvPr id="0" name=""/>
        <dsp:cNvSpPr/>
      </dsp:nvSpPr>
      <dsp:spPr>
        <a:xfrm>
          <a:off x="8893" y="88779"/>
          <a:ext cx="4632240" cy="6468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rtlCol="0" anchor="ctr" anchorCtr="0">
          <a:noAutofit/>
        </a:bodyPr>
        <a:lstStyle/>
        <a:p>
          <a:pPr marL="0" lvl="0" indent="0" algn="l" defTabSz="1066800" rtl="0">
            <a:lnSpc>
              <a:spcPct val="90000"/>
            </a:lnSpc>
            <a:spcBef>
              <a:spcPct val="0"/>
            </a:spcBef>
            <a:spcAft>
              <a:spcPts val="600"/>
            </a:spcAft>
            <a:buNone/>
          </a:pPr>
          <a:r>
            <a:rPr lang="sv-SE" sz="2400" b="1" i="1" kern="1200" dirty="0"/>
            <a:t>språk och kommunikation</a:t>
          </a:r>
          <a:endParaRPr lang="sv-SE" sz="2000" b="1" kern="1200" noProof="0" dirty="0"/>
        </a:p>
      </dsp:txBody>
      <dsp:txXfrm>
        <a:off x="27838" y="107724"/>
        <a:ext cx="3858562" cy="608956"/>
      </dsp:txXfrm>
    </dsp:sp>
    <dsp:sp modelId="{5A4CEA8D-0605-4DF6-9153-7E58E2D0EF9F}">
      <dsp:nvSpPr>
        <dsp:cNvPr id="0" name=""/>
        <dsp:cNvSpPr/>
      </dsp:nvSpPr>
      <dsp:spPr>
        <a:xfrm>
          <a:off x="247316" y="791441"/>
          <a:ext cx="4596989" cy="6468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dirty="0"/>
            <a:t>skapande och estetiska uttrycksformer</a:t>
          </a:r>
          <a:endParaRPr lang="sv-SE" sz="2000" i="1" kern="1200" dirty="0"/>
        </a:p>
      </dsp:txBody>
      <dsp:txXfrm>
        <a:off x="266261" y="810386"/>
        <a:ext cx="3798567" cy="608956"/>
      </dsp:txXfrm>
    </dsp:sp>
    <dsp:sp modelId="{CA0E9FCA-CFBD-4A77-97B0-C10838A47372}">
      <dsp:nvSpPr>
        <dsp:cNvPr id="0" name=""/>
        <dsp:cNvSpPr/>
      </dsp:nvSpPr>
      <dsp:spPr>
        <a:xfrm>
          <a:off x="675800" y="1517758"/>
          <a:ext cx="4632240" cy="6468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a:t>matematiska resonemang och uttrycksformer</a:t>
          </a:r>
          <a:endParaRPr lang="sv-SE" sz="2000" i="1" kern="1200" dirty="0"/>
        </a:p>
      </dsp:txBody>
      <dsp:txXfrm>
        <a:off x="694745" y="1536703"/>
        <a:ext cx="3827986" cy="608956"/>
      </dsp:txXfrm>
    </dsp:sp>
    <dsp:sp modelId="{84AEAF5A-D2B8-4279-9F87-398B288D9929}">
      <dsp:nvSpPr>
        <dsp:cNvPr id="0" name=""/>
        <dsp:cNvSpPr/>
      </dsp:nvSpPr>
      <dsp:spPr>
        <a:xfrm>
          <a:off x="1003324" y="2211209"/>
          <a:ext cx="4632240" cy="6468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a:t>natur, teknik och samhälle </a:t>
          </a:r>
          <a:endParaRPr lang="sv-SE" sz="2000" b="1" i="1" kern="1200" dirty="0"/>
        </a:p>
      </dsp:txBody>
      <dsp:txXfrm>
        <a:off x="1022269" y="2230154"/>
        <a:ext cx="3827986" cy="608956"/>
      </dsp:txXfrm>
    </dsp:sp>
    <dsp:sp modelId="{284167AA-EAA3-4B78-A9E7-53FEC7097AFF}">
      <dsp:nvSpPr>
        <dsp:cNvPr id="0" name=""/>
        <dsp:cNvSpPr/>
      </dsp:nvSpPr>
      <dsp:spPr>
        <a:xfrm>
          <a:off x="1317183" y="2944519"/>
          <a:ext cx="4632240" cy="64684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a:t>lekar, fysiska aktiviteter och utevistelse</a:t>
          </a:r>
          <a:endParaRPr lang="sv-SE" sz="2000" i="1" kern="1200" dirty="0"/>
        </a:p>
      </dsp:txBody>
      <dsp:txXfrm>
        <a:off x="1336128" y="2963464"/>
        <a:ext cx="3827986" cy="608956"/>
      </dsp:txXfrm>
    </dsp:sp>
    <dsp:sp modelId="{F4D74776-DD9D-46D1-B3D7-8C2AAF17FF77}">
      <dsp:nvSpPr>
        <dsp:cNvPr id="0" name=""/>
        <dsp:cNvSpPr/>
      </dsp:nvSpPr>
      <dsp:spPr>
        <a:xfrm>
          <a:off x="4211790" y="472557"/>
          <a:ext cx="420450" cy="42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rtlCol="0" anchor="ctr" anchorCtr="0">
          <a:noAutofit/>
        </a:bodyPr>
        <a:lstStyle/>
        <a:p>
          <a:pPr marL="0" lvl="0" indent="0" algn="ctr" defTabSz="800100" rtl="0">
            <a:lnSpc>
              <a:spcPct val="90000"/>
            </a:lnSpc>
            <a:spcBef>
              <a:spcPct val="0"/>
            </a:spcBef>
            <a:spcAft>
              <a:spcPct val="35000"/>
            </a:spcAft>
            <a:buNone/>
          </a:pPr>
          <a:endParaRPr lang="sv-SE" sz="1800" kern="1200" noProof="0" dirty="0"/>
        </a:p>
      </dsp:txBody>
      <dsp:txXfrm>
        <a:off x="4306391" y="472557"/>
        <a:ext cx="231248" cy="316389"/>
      </dsp:txXfrm>
    </dsp:sp>
    <dsp:sp modelId="{313DA018-A1B6-4BD2-9403-9A35CB7EAA79}">
      <dsp:nvSpPr>
        <dsp:cNvPr id="0" name=""/>
        <dsp:cNvSpPr/>
      </dsp:nvSpPr>
      <dsp:spPr>
        <a:xfrm>
          <a:off x="4557704" y="1209243"/>
          <a:ext cx="420450" cy="42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4652305" y="1209243"/>
        <a:ext cx="231248" cy="316389"/>
      </dsp:txXfrm>
    </dsp:sp>
    <dsp:sp modelId="{DC6ABC0D-2038-4DAA-A952-6692D445CA09}">
      <dsp:nvSpPr>
        <dsp:cNvPr id="0" name=""/>
        <dsp:cNvSpPr/>
      </dsp:nvSpPr>
      <dsp:spPr>
        <a:xfrm>
          <a:off x="4903618" y="1935148"/>
          <a:ext cx="420450" cy="42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4998219" y="1935148"/>
        <a:ext cx="231248" cy="316389"/>
      </dsp:txXfrm>
    </dsp:sp>
    <dsp:sp modelId="{7E8179C8-23EE-4B40-B621-1160F9844787}">
      <dsp:nvSpPr>
        <dsp:cNvPr id="0" name=""/>
        <dsp:cNvSpPr/>
      </dsp:nvSpPr>
      <dsp:spPr>
        <a:xfrm>
          <a:off x="5249532" y="2679022"/>
          <a:ext cx="420450" cy="42045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5344133" y="2679022"/>
        <a:ext cx="231248" cy="316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B95BB-00A2-482C-9E59-DAFE34F8B138}">
      <dsp:nvSpPr>
        <dsp:cNvPr id="0" name=""/>
        <dsp:cNvSpPr/>
      </dsp:nvSpPr>
      <dsp:spPr>
        <a:xfrm>
          <a:off x="0" y="842764"/>
          <a:ext cx="3180953" cy="190857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Skola 24 är skolans och fritidshemmets närvarosystem</a:t>
          </a:r>
        </a:p>
      </dsp:txBody>
      <dsp:txXfrm>
        <a:off x="0" y="842764"/>
        <a:ext cx="3180953" cy="1908571"/>
      </dsp:txXfrm>
    </dsp:sp>
    <dsp:sp modelId="{EAA88AE9-EF46-4C85-A559-91ACCD07FA37}">
      <dsp:nvSpPr>
        <dsp:cNvPr id="0" name=""/>
        <dsp:cNvSpPr/>
      </dsp:nvSpPr>
      <dsp:spPr>
        <a:xfrm>
          <a:off x="3499048" y="842764"/>
          <a:ext cx="3180953" cy="1908571"/>
        </a:xfrm>
        <a:prstGeom prst="rect">
          <a:avLst/>
        </a:prstGeom>
        <a:solidFill>
          <a:schemeClr val="accent5">
            <a:hueOff val="639278"/>
            <a:satOff val="10809"/>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err="1"/>
            <a:t>Vistelsetidsschema</a:t>
          </a:r>
          <a:endParaRPr lang="en-US" sz="2900" kern="1200" dirty="0"/>
        </a:p>
      </dsp:txBody>
      <dsp:txXfrm>
        <a:off x="3499048" y="842764"/>
        <a:ext cx="3180953" cy="1908571"/>
      </dsp:txXfrm>
    </dsp:sp>
    <dsp:sp modelId="{FB7F67E7-37AA-493A-9B74-BE7AA03E57EC}">
      <dsp:nvSpPr>
        <dsp:cNvPr id="0" name=""/>
        <dsp:cNvSpPr/>
      </dsp:nvSpPr>
      <dsp:spPr>
        <a:xfrm>
          <a:off x="6998096" y="842764"/>
          <a:ext cx="3180953" cy="1908571"/>
        </a:xfrm>
        <a:prstGeom prst="rect">
          <a:avLst/>
        </a:prstGeom>
        <a:solidFill>
          <a:schemeClr val="accent5">
            <a:hueOff val="1278556"/>
            <a:satOff val="21617"/>
            <a:lumOff val="3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err="1"/>
            <a:t>Frånvaroanmälan</a:t>
          </a:r>
          <a:endParaRPr lang="en-US" sz="2900" kern="1200" dirty="0"/>
        </a:p>
      </dsp:txBody>
      <dsp:txXfrm>
        <a:off x="6998096" y="842764"/>
        <a:ext cx="3180953" cy="190857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2024-06-03</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3</a:t>
            </a:fld>
            <a:endParaRPr lang="sv-SE"/>
          </a:p>
        </p:txBody>
      </p:sp>
    </p:spTree>
    <p:extLst>
      <p:ext uri="{BB962C8B-B14F-4D97-AF65-F5344CB8AC3E}">
        <p14:creationId xmlns:p14="http://schemas.microsoft.com/office/powerpoint/2010/main" val="222013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Minus matematiska resonemang och teknik, annars lika som förskoleklass</a:t>
            </a:r>
          </a:p>
        </p:txBody>
      </p:sp>
      <p:sp>
        <p:nvSpPr>
          <p:cNvPr id="4" name="Platshållare för bildnummer 3"/>
          <p:cNvSpPr>
            <a:spLocks noGrp="1"/>
          </p:cNvSpPr>
          <p:nvPr>
            <p:ph type="sldNum" sz="quarter" idx="5"/>
          </p:nvPr>
        </p:nvSpPr>
        <p:spPr/>
        <p:txBody>
          <a:bodyPr/>
          <a:lstStyle/>
          <a:p>
            <a:fld id="{5777BC01-6843-4605-B090-3EA872172D71}" type="slidenum">
              <a:rPr lang="sv-SE" smtClean="0"/>
              <a:t>17</a:t>
            </a:fld>
            <a:endParaRPr lang="sv-SE"/>
          </a:p>
        </p:txBody>
      </p:sp>
    </p:spTree>
    <p:extLst>
      <p:ext uri="{BB962C8B-B14F-4D97-AF65-F5344CB8AC3E}">
        <p14:creationId xmlns:p14="http://schemas.microsoft.com/office/powerpoint/2010/main" val="247435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Också egen läroplan</a:t>
            </a:r>
          </a:p>
        </p:txBody>
      </p:sp>
      <p:sp>
        <p:nvSpPr>
          <p:cNvPr id="4" name="Platshållare för bildnummer 3"/>
          <p:cNvSpPr>
            <a:spLocks noGrp="1"/>
          </p:cNvSpPr>
          <p:nvPr>
            <p:ph type="sldNum" sz="quarter" idx="5"/>
          </p:nvPr>
        </p:nvSpPr>
        <p:spPr/>
        <p:txBody>
          <a:bodyPr/>
          <a:lstStyle/>
          <a:p>
            <a:fld id="{5777BC01-6843-4605-B090-3EA872172D71}" type="slidenum">
              <a:rPr lang="sv-SE" smtClean="0"/>
              <a:t>18</a:t>
            </a:fld>
            <a:endParaRPr lang="sv-SE"/>
          </a:p>
        </p:txBody>
      </p:sp>
    </p:spTree>
    <p:extLst>
      <p:ext uri="{BB962C8B-B14F-4D97-AF65-F5344CB8AC3E}">
        <p14:creationId xmlns:p14="http://schemas.microsoft.com/office/powerpoint/2010/main" val="365412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4</a:t>
            </a:fld>
            <a:endParaRPr lang="sv-SE"/>
          </a:p>
        </p:txBody>
      </p:sp>
    </p:spTree>
    <p:extLst>
      <p:ext uri="{BB962C8B-B14F-4D97-AF65-F5344CB8AC3E}">
        <p14:creationId xmlns:p14="http://schemas.microsoft.com/office/powerpoint/2010/main" val="298248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777BC01-6843-4605-B090-3EA872172D71}" type="slidenum">
              <a:rPr lang="sv-SE" smtClean="0"/>
              <a:t>7</a:t>
            </a:fld>
            <a:endParaRPr lang="sv-SE"/>
          </a:p>
        </p:txBody>
      </p:sp>
    </p:spTree>
    <p:extLst>
      <p:ext uri="{BB962C8B-B14F-4D97-AF65-F5344CB8AC3E}">
        <p14:creationId xmlns:p14="http://schemas.microsoft.com/office/powerpoint/2010/main" val="334252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Kurator och psykolog. </a:t>
            </a:r>
          </a:p>
        </p:txBody>
      </p:sp>
      <p:sp>
        <p:nvSpPr>
          <p:cNvPr id="4" name="Platshållare för bildnummer 3"/>
          <p:cNvSpPr>
            <a:spLocks noGrp="1"/>
          </p:cNvSpPr>
          <p:nvPr>
            <p:ph type="sldNum" sz="quarter" idx="5"/>
          </p:nvPr>
        </p:nvSpPr>
        <p:spPr/>
        <p:txBody>
          <a:bodyPr/>
          <a:lstStyle/>
          <a:p>
            <a:fld id="{5777BC01-6843-4605-B090-3EA872172D71}" type="slidenum">
              <a:rPr lang="sv-SE" smtClean="0"/>
              <a:t>8</a:t>
            </a:fld>
            <a:endParaRPr lang="sv-SE"/>
          </a:p>
        </p:txBody>
      </p:sp>
    </p:spTree>
    <p:extLst>
      <p:ext uri="{BB962C8B-B14F-4D97-AF65-F5344CB8AC3E}">
        <p14:creationId xmlns:p14="http://schemas.microsoft.com/office/powerpoint/2010/main" val="5855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Kurator och psykolog. </a:t>
            </a:r>
          </a:p>
        </p:txBody>
      </p:sp>
      <p:sp>
        <p:nvSpPr>
          <p:cNvPr id="4" name="Platshållare för bildnummer 3"/>
          <p:cNvSpPr>
            <a:spLocks noGrp="1"/>
          </p:cNvSpPr>
          <p:nvPr>
            <p:ph type="sldNum" sz="quarter" idx="5"/>
          </p:nvPr>
        </p:nvSpPr>
        <p:spPr/>
        <p:txBody>
          <a:bodyPr/>
          <a:lstStyle/>
          <a:p>
            <a:fld id="{5777BC01-6843-4605-B090-3EA872172D71}" type="slidenum">
              <a:rPr lang="sv-SE" smtClean="0"/>
              <a:t>9</a:t>
            </a:fld>
            <a:endParaRPr lang="sv-SE"/>
          </a:p>
        </p:txBody>
      </p:sp>
    </p:spTree>
    <p:extLst>
      <p:ext uri="{BB962C8B-B14F-4D97-AF65-F5344CB8AC3E}">
        <p14:creationId xmlns:p14="http://schemas.microsoft.com/office/powerpoint/2010/main" val="1768967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Folder, när ni börjar – har inte hunnit komma.</a:t>
            </a:r>
          </a:p>
        </p:txBody>
      </p:sp>
      <p:sp>
        <p:nvSpPr>
          <p:cNvPr id="4" name="Platshållare för bildnummer 3"/>
          <p:cNvSpPr>
            <a:spLocks noGrp="1"/>
          </p:cNvSpPr>
          <p:nvPr>
            <p:ph type="sldNum" sz="quarter" idx="5"/>
          </p:nvPr>
        </p:nvSpPr>
        <p:spPr/>
        <p:txBody>
          <a:bodyPr/>
          <a:lstStyle/>
          <a:p>
            <a:fld id="{5777BC01-6843-4605-B090-3EA872172D71}" type="slidenum">
              <a:rPr lang="sv-SE" smtClean="0"/>
              <a:t>10</a:t>
            </a:fld>
            <a:endParaRPr lang="sv-SE"/>
          </a:p>
        </p:txBody>
      </p:sp>
    </p:spTree>
    <p:extLst>
      <p:ext uri="{BB962C8B-B14F-4D97-AF65-F5344CB8AC3E}">
        <p14:creationId xmlns:p14="http://schemas.microsoft.com/office/powerpoint/2010/main" val="2449719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Läroplan och styrdokument</a:t>
            </a:r>
          </a:p>
        </p:txBody>
      </p:sp>
      <p:sp>
        <p:nvSpPr>
          <p:cNvPr id="4" name="Platshållare för bildnummer 3"/>
          <p:cNvSpPr>
            <a:spLocks noGrp="1"/>
          </p:cNvSpPr>
          <p:nvPr>
            <p:ph type="sldNum" sz="quarter" idx="5"/>
          </p:nvPr>
        </p:nvSpPr>
        <p:spPr/>
        <p:txBody>
          <a:bodyPr/>
          <a:lstStyle/>
          <a:p>
            <a:fld id="{5777BC01-6843-4605-B090-3EA872172D71}" type="slidenum">
              <a:rPr lang="sv-SE" smtClean="0"/>
              <a:t>11</a:t>
            </a:fld>
            <a:endParaRPr lang="sv-SE"/>
          </a:p>
        </p:txBody>
      </p:sp>
    </p:spTree>
    <p:extLst>
      <p:ext uri="{BB962C8B-B14F-4D97-AF65-F5344CB8AC3E}">
        <p14:creationId xmlns:p14="http://schemas.microsoft.com/office/powerpoint/2010/main" val="1890185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Lunch 10.35 </a:t>
            </a:r>
          </a:p>
        </p:txBody>
      </p:sp>
      <p:sp>
        <p:nvSpPr>
          <p:cNvPr id="4" name="Platshållare för bildnummer 3"/>
          <p:cNvSpPr>
            <a:spLocks noGrp="1"/>
          </p:cNvSpPr>
          <p:nvPr>
            <p:ph type="sldNum" sz="quarter" idx="5"/>
          </p:nvPr>
        </p:nvSpPr>
        <p:spPr/>
        <p:txBody>
          <a:bodyPr/>
          <a:lstStyle/>
          <a:p>
            <a:fld id="{5777BC01-6843-4605-B090-3EA872172D71}" type="slidenum">
              <a:rPr lang="sv-SE" smtClean="0"/>
              <a:t>12</a:t>
            </a:fld>
            <a:endParaRPr lang="sv-SE"/>
          </a:p>
        </p:txBody>
      </p:sp>
    </p:spTree>
    <p:extLst>
      <p:ext uri="{BB962C8B-B14F-4D97-AF65-F5344CB8AC3E}">
        <p14:creationId xmlns:p14="http://schemas.microsoft.com/office/powerpoint/2010/main" val="315377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Ansöka om ledighet – visa blankett.</a:t>
            </a:r>
          </a:p>
        </p:txBody>
      </p:sp>
      <p:sp>
        <p:nvSpPr>
          <p:cNvPr id="4" name="Platshållare för bildnummer 3"/>
          <p:cNvSpPr>
            <a:spLocks noGrp="1"/>
          </p:cNvSpPr>
          <p:nvPr>
            <p:ph type="sldNum" sz="quarter" idx="5"/>
          </p:nvPr>
        </p:nvSpPr>
        <p:spPr/>
        <p:txBody>
          <a:bodyPr/>
          <a:lstStyle/>
          <a:p>
            <a:fld id="{5777BC01-6843-4605-B090-3EA872172D71}" type="slidenum">
              <a:rPr lang="sv-SE" smtClean="0"/>
              <a:t>13</a:t>
            </a:fld>
            <a:endParaRPr lang="sv-SE"/>
          </a:p>
        </p:txBody>
      </p:sp>
    </p:spTree>
    <p:extLst>
      <p:ext uri="{BB962C8B-B14F-4D97-AF65-F5344CB8AC3E}">
        <p14:creationId xmlns:p14="http://schemas.microsoft.com/office/powerpoint/2010/main" val="3232991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lila">
    <p:bg>
      <p:bgPr>
        <a:solidFill>
          <a:srgbClr val="4500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FF3D9C"/>
                </a:solidFill>
                <a:latin typeface="Source Sans Pro Semibold" panose="020B0603030403020204" pitchFamily="34" charset="0"/>
              </a:defRPr>
            </a:lvl1pPr>
          </a:lstStyle>
          <a:p>
            <a:r>
              <a:rPr lang="sv-SE" dirty="0"/>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dirty="0"/>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dirty="0"/>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pPr rtl="0"/>
            <a:fld id="{AFD288AE-488A-44F9-8180-2170BDC4066F}" type="datetime1">
              <a:rPr lang="sv-SE" noProof="0" smtClean="0"/>
              <a:t>2024-06-03</a:t>
            </a:fld>
            <a:endParaRPr lang="sv-SE" noProof="0"/>
          </a:p>
        </p:txBody>
      </p:sp>
      <p:sp>
        <p:nvSpPr>
          <p:cNvPr id="6" name="Footer Placeholder 5"/>
          <p:cNvSpPr>
            <a:spLocks noGrp="1"/>
          </p:cNvSpPr>
          <p:nvPr>
            <p:ph type="ftr" sz="quarter" idx="11"/>
          </p:nvPr>
        </p:nvSpPr>
        <p:spPr/>
        <p:txBody>
          <a:bodyPr/>
          <a:lstStyle/>
          <a:p>
            <a:pPr rtl="0"/>
            <a:endParaRPr lang="sv-SE" noProof="0"/>
          </a:p>
        </p:txBody>
      </p:sp>
      <p:sp>
        <p:nvSpPr>
          <p:cNvPr id="7" name="Slide Number Placeholder 6"/>
          <p:cNvSpPr>
            <a:spLocks noGrp="1"/>
          </p:cNvSpPr>
          <p:nvPr>
            <p:ph type="sldNum" sz="quarter" idx="12"/>
          </p:nvPr>
        </p:nvSpPr>
        <p:spPr/>
        <p:txBody>
          <a:bodyPr/>
          <a:lstStyle/>
          <a:p>
            <a:pPr rtl="0"/>
            <a:fld id="{71766878-3199-4EAB-94E7-2D6D11070E14}" type="slidenum">
              <a:rPr lang="sv-SE" noProof="0" smtClean="0"/>
              <a:pPr rtl="0"/>
              <a:t>‹#›</a:t>
            </a:fld>
            <a:endParaRPr lang="sv-SE" noProof="0"/>
          </a:p>
        </p:txBody>
      </p:sp>
    </p:spTree>
    <p:extLst>
      <p:ext uri="{BB962C8B-B14F-4D97-AF65-F5344CB8AC3E}">
        <p14:creationId xmlns:p14="http://schemas.microsoft.com/office/powerpoint/2010/main" val="2034368176"/>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5"/>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att skriva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dirty="0"/>
              <a:t>Klicka här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450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FF3D9C"/>
                </a:solidFill>
                <a:latin typeface="Source Sans Pro Semibold" panose="020B0603030403020204" pitchFamily="34" charset="0"/>
              </a:defRPr>
            </a:lvl1pPr>
          </a:lstStyle>
          <a:p>
            <a:r>
              <a:rPr lang="sv-SE" dirty="0"/>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dirty="0"/>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5"/>
                </a:solidFill>
                <a:latin typeface="Source Sans Pro Semibold" panose="020B0603030403020204" pitchFamily="34" charset="0"/>
              </a:defRPr>
            </a:lvl1pPr>
          </a:lstStyle>
          <a:p>
            <a:r>
              <a:rPr lang="sv-SE" dirty="0"/>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450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5"/>
                </a:solidFill>
                <a:latin typeface="Source Sans Pro Semibold" panose="020B0603030403020204" pitchFamily="34" charset="0"/>
              </a:defRPr>
            </a:lvl1pPr>
          </a:lstStyle>
          <a:p>
            <a:r>
              <a:rPr lang="sv-SE" dirty="0"/>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dirty="0"/>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4500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dirty="0"/>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 id="2147483879" r:id="rId10"/>
  </p:sldLayoutIdLst>
  <p:hf hdr="0" dt="0"/>
  <p:txStyles>
    <p:title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maltidsservice.uppsala.se/"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uppsala.se/skola-och-forskola/grundskola-och-fritids/lasarstider-lov-och-lovskola/lov-och-ledigheter-for-grundskola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psala.se/skola-och-forskola/grundskola-och-fritids/fritidshem-arskurs-f6/fritidshem-arskurs-f-6/" TargetMode="External"/><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hyperlink" Target="https://www.uppsala.se/skola-och-forskola/grundskola-och-fritids/system-for-vardnadshavare/uniku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b1nSg7vumn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a:xfrm>
            <a:off x="303608" y="2691316"/>
            <a:ext cx="11444111" cy="2059338"/>
          </a:xfrm>
        </p:spPr>
        <p:txBody>
          <a:bodyPr/>
          <a:lstStyle/>
          <a:p>
            <a:r>
              <a:rPr lang="sv-SE" dirty="0"/>
              <a:t>Föräldramöte blivande förskoleklass</a:t>
            </a:r>
          </a:p>
        </p:txBody>
      </p:sp>
      <p:sp>
        <p:nvSpPr>
          <p:cNvPr id="7" name="Platshållare för text 6">
            <a:extLst>
              <a:ext uri="{FF2B5EF4-FFF2-40B4-BE49-F238E27FC236}">
                <a16:creationId xmlns:a16="http://schemas.microsoft.com/office/drawing/2014/main" id="{2D1D2838-A106-4AA6-AE19-57A788A07C1C}"/>
              </a:ext>
            </a:extLst>
          </p:cNvPr>
          <p:cNvSpPr>
            <a:spLocks noGrp="1"/>
          </p:cNvSpPr>
          <p:nvPr>
            <p:ph type="body" sz="quarter" idx="15"/>
          </p:nvPr>
        </p:nvSpPr>
        <p:spPr>
          <a:xfrm>
            <a:off x="701734" y="5141423"/>
            <a:ext cx="8182867" cy="367716"/>
          </a:xfrm>
        </p:spPr>
        <p:txBody>
          <a:bodyPr/>
          <a:lstStyle/>
          <a:p>
            <a:r>
              <a:rPr lang="sv-SE" dirty="0"/>
              <a:t>Funbo – den lilla skolan med det stora hjärtat</a:t>
            </a:r>
          </a:p>
        </p:txBody>
      </p:sp>
      <p:pic>
        <p:nvPicPr>
          <p:cNvPr id="6" name="Bildobjekt 5" descr="En bild som visar text, clipart&#10;&#10;Automatiskt genererad beskrivning">
            <a:extLst>
              <a:ext uri="{FF2B5EF4-FFF2-40B4-BE49-F238E27FC236}">
                <a16:creationId xmlns:a16="http://schemas.microsoft.com/office/drawing/2014/main" id="{80315203-9782-46E6-A55B-276757C18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236" y="4947825"/>
            <a:ext cx="1535747" cy="1535747"/>
          </a:xfrm>
          <a:prstGeom prst="ellipse">
            <a:avLst/>
          </a:prstGeom>
        </p:spPr>
      </p:pic>
    </p:spTree>
    <p:extLst>
      <p:ext uri="{BB962C8B-B14F-4D97-AF65-F5344CB8AC3E}">
        <p14:creationId xmlns:p14="http://schemas.microsoft.com/office/powerpoint/2010/main" val="3168855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änniskoansikte, person, leende, ansiktsbild&#10;&#10;Automatiskt genererad beskrivning">
            <a:extLst>
              <a:ext uri="{FF2B5EF4-FFF2-40B4-BE49-F238E27FC236}">
                <a16:creationId xmlns:a16="http://schemas.microsoft.com/office/drawing/2014/main" id="{6AF0EEA7-8BEA-CA62-17A6-E41E5AAE40F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302" r="6549"/>
          <a:stretch/>
        </p:blipFill>
        <p:spPr>
          <a:xfrm>
            <a:off x="8058615" y="10"/>
            <a:ext cx="4080998" cy="6857990"/>
          </a:xfrm>
          <a:noFill/>
        </p:spPr>
      </p:pic>
      <p:sp>
        <p:nvSpPr>
          <p:cNvPr id="3" name="Rubrik 2">
            <a:extLst>
              <a:ext uri="{FF2B5EF4-FFF2-40B4-BE49-F238E27FC236}">
                <a16:creationId xmlns:a16="http://schemas.microsoft.com/office/drawing/2014/main" id="{FCC4CA4E-9806-A03C-BA99-D16B8D09AB1C}"/>
              </a:ext>
            </a:extLst>
          </p:cNvPr>
          <p:cNvSpPr>
            <a:spLocks noGrp="1"/>
          </p:cNvSpPr>
          <p:nvPr>
            <p:ph type="title"/>
          </p:nvPr>
        </p:nvSpPr>
        <p:spPr>
          <a:xfrm>
            <a:off x="838200" y="1195709"/>
            <a:ext cx="6529039" cy="1380947"/>
          </a:xfrm>
        </p:spPr>
        <p:txBody>
          <a:bodyPr anchor="b">
            <a:normAutofit/>
          </a:bodyPr>
          <a:lstStyle/>
          <a:p>
            <a:r>
              <a:rPr lang="sv-SE" dirty="0"/>
              <a:t>Måltidsservice – egen kock</a:t>
            </a:r>
          </a:p>
        </p:txBody>
      </p:sp>
      <p:sp>
        <p:nvSpPr>
          <p:cNvPr id="11" name="Content Placeholder 3">
            <a:extLst>
              <a:ext uri="{FF2B5EF4-FFF2-40B4-BE49-F238E27FC236}">
                <a16:creationId xmlns:a16="http://schemas.microsoft.com/office/drawing/2014/main" id="{83B4C14A-04F5-01A7-BFDC-D2B0A6F90C6F}"/>
              </a:ext>
            </a:extLst>
          </p:cNvPr>
          <p:cNvSpPr>
            <a:spLocks noGrp="1"/>
          </p:cNvSpPr>
          <p:nvPr>
            <p:ph idx="1"/>
          </p:nvPr>
        </p:nvSpPr>
        <p:spPr>
          <a:xfrm>
            <a:off x="838200" y="2634712"/>
            <a:ext cx="6529039" cy="3542250"/>
          </a:xfrm>
        </p:spPr>
        <p:txBody>
          <a:bodyPr>
            <a:normAutofit/>
          </a:bodyPr>
          <a:lstStyle/>
          <a:p>
            <a:r>
              <a:rPr lang="sv-SE" sz="1700" b="0" i="0" dirty="0">
                <a:effectLst/>
              </a:rPr>
              <a:t>På Funbo skola har vi egen tillagning av mat i vårt tillagningskök och vår kock heter </a:t>
            </a:r>
            <a:r>
              <a:rPr lang="sv-SE" sz="1700" b="1" i="0" dirty="0">
                <a:effectLst/>
              </a:rPr>
              <a:t>Maria Blom Söderlund. </a:t>
            </a:r>
            <a:r>
              <a:rPr lang="sv-SE" sz="1700" b="0" i="0" dirty="0">
                <a:effectLst/>
              </a:rPr>
              <a:t>Det prioriteras och tas hem ekologiska varor så långt det är möjligt enligt Måltidsservice rutiner. Tillagningen sker på mestadels färska råvaror. En uppskattad </a:t>
            </a:r>
            <a:r>
              <a:rPr lang="sv-SE" sz="1700" b="0" i="0" dirty="0" err="1">
                <a:effectLst/>
              </a:rPr>
              <a:t>salladsbuffè</a:t>
            </a:r>
            <a:r>
              <a:rPr lang="sv-SE" sz="1700" b="0" i="0" dirty="0">
                <a:effectLst/>
              </a:rPr>
              <a:t> med stor variation finns färsk varje dag.</a:t>
            </a:r>
          </a:p>
          <a:p>
            <a:r>
              <a:rPr lang="sv-SE" sz="1700" b="0" i="0" dirty="0">
                <a:effectLst/>
              </a:rPr>
              <a:t>Till lunchen serveras varje dag hårt bröd samt vatten </a:t>
            </a:r>
            <a:r>
              <a:rPr lang="sv-SE" sz="1700" dirty="0"/>
              <a:t>eller</a:t>
            </a:r>
            <a:r>
              <a:rPr lang="sv-SE" sz="1700" b="0" i="0" dirty="0">
                <a:effectLst/>
              </a:rPr>
              <a:t> mjölk som måltidsdryck.</a:t>
            </a:r>
          </a:p>
          <a:p>
            <a:r>
              <a:rPr lang="sv-SE" sz="1700" b="0" i="0" dirty="0">
                <a:effectLst/>
              </a:rPr>
              <a:t>Vi serverar även frukost (7.15) och mellanmål för våra barn som är på fritidshemmet innan och efter </a:t>
            </a:r>
            <a:r>
              <a:rPr lang="sv-SE" sz="1700" b="0" i="0" dirty="0" err="1">
                <a:effectLst/>
              </a:rPr>
              <a:t>skoltid.</a:t>
            </a:r>
            <a:endParaRPr lang="sv-SE" sz="1700" b="0" i="0" dirty="0">
              <a:effectLst/>
            </a:endParaRPr>
          </a:p>
          <a:p>
            <a:r>
              <a:rPr lang="sv-SE" sz="1700" b="0" i="0" dirty="0">
                <a:effectLst/>
              </a:rPr>
              <a:t>Observera att det serveras enbart ett alternativ av Uppsala Kommuns skolmatsedel då Funbo skola är en liten skola. Vegetariskt </a:t>
            </a:r>
            <a:r>
              <a:rPr lang="sv-SE" sz="1700" b="0" i="0" dirty="0" err="1">
                <a:effectLst/>
              </a:rPr>
              <a:t>alterntiv</a:t>
            </a:r>
            <a:r>
              <a:rPr lang="sv-SE" sz="1700" b="0" i="0" dirty="0">
                <a:effectLst/>
              </a:rPr>
              <a:t> finns alltid.</a:t>
            </a:r>
          </a:p>
        </p:txBody>
      </p:sp>
      <p:sp>
        <p:nvSpPr>
          <p:cNvPr id="8" name="textruta 7">
            <a:extLst>
              <a:ext uri="{FF2B5EF4-FFF2-40B4-BE49-F238E27FC236}">
                <a16:creationId xmlns:a16="http://schemas.microsoft.com/office/drawing/2014/main" id="{EFEFB019-3F58-7291-D9AB-193E8EA236FE}"/>
              </a:ext>
            </a:extLst>
          </p:cNvPr>
          <p:cNvSpPr txBox="1"/>
          <p:nvPr/>
        </p:nvSpPr>
        <p:spPr>
          <a:xfrm>
            <a:off x="1964621" y="6235018"/>
            <a:ext cx="6093994" cy="369332"/>
          </a:xfrm>
          <a:prstGeom prst="rect">
            <a:avLst/>
          </a:prstGeom>
          <a:noFill/>
        </p:spPr>
        <p:txBody>
          <a:bodyPr wrap="square">
            <a:spAutoFit/>
          </a:bodyPr>
          <a:lstStyle/>
          <a:p>
            <a:r>
              <a:rPr lang="sv-SE" dirty="0">
                <a:hlinkClick r:id="rId4"/>
              </a:rPr>
              <a:t>Måltidsservice | Startsida (uppsala.se)</a:t>
            </a:r>
            <a:endParaRPr lang="sv-SE" dirty="0"/>
          </a:p>
        </p:txBody>
      </p:sp>
    </p:spTree>
    <p:extLst>
      <p:ext uri="{BB962C8B-B14F-4D97-AF65-F5344CB8AC3E}">
        <p14:creationId xmlns:p14="http://schemas.microsoft.com/office/powerpoint/2010/main" val="111350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626694F-D833-4492-B5E7-12F147F5FD0C}"/>
              </a:ext>
            </a:extLst>
          </p:cNvPr>
          <p:cNvSpPr>
            <a:spLocks noGrp="1"/>
          </p:cNvSpPr>
          <p:nvPr>
            <p:ph type="title"/>
          </p:nvPr>
        </p:nvSpPr>
        <p:spPr/>
        <p:txBody>
          <a:bodyPr/>
          <a:lstStyle/>
          <a:p>
            <a:r>
              <a:rPr lang="sv-SE" dirty="0"/>
              <a:t>Förskoleklassens uppdrag</a:t>
            </a:r>
          </a:p>
        </p:txBody>
      </p:sp>
      <p:sp>
        <p:nvSpPr>
          <p:cNvPr id="4" name="Platshållare för bildnummer 3">
            <a:extLst>
              <a:ext uri="{FF2B5EF4-FFF2-40B4-BE49-F238E27FC236}">
                <a16:creationId xmlns:a16="http://schemas.microsoft.com/office/drawing/2014/main" id="{FC74FED5-E347-4F4C-8967-5F8CEE4C667D}"/>
              </a:ext>
            </a:extLst>
          </p:cNvPr>
          <p:cNvSpPr>
            <a:spLocks noGrp="1"/>
          </p:cNvSpPr>
          <p:nvPr>
            <p:ph type="sldNum" sz="quarter" idx="12"/>
          </p:nvPr>
        </p:nvSpPr>
        <p:spPr/>
        <p:txBody>
          <a:bodyPr/>
          <a:lstStyle/>
          <a:p>
            <a:fld id="{D02B33C2-54EE-4A44-9B78-6F01870CE737}" type="slidenum">
              <a:rPr lang="sv-SE" smtClean="0"/>
              <a:t>11</a:t>
            </a:fld>
            <a:endParaRPr lang="sv-SE"/>
          </a:p>
        </p:txBody>
      </p:sp>
      <p:graphicFrame>
        <p:nvGraphicFramePr>
          <p:cNvPr id="8" name="Platshållare för innehåll 8" descr="Schema">
            <a:extLst>
              <a:ext uri="{FF2B5EF4-FFF2-40B4-BE49-F238E27FC236}">
                <a16:creationId xmlns:a16="http://schemas.microsoft.com/office/drawing/2014/main" id="{4EF52B15-9A15-450F-B092-E60FA236AA3D}"/>
              </a:ext>
            </a:extLst>
          </p:cNvPr>
          <p:cNvGraphicFramePr>
            <a:graphicFrameLocks/>
          </p:cNvGraphicFramePr>
          <p:nvPr>
            <p:extLst>
              <p:ext uri="{D42A27DB-BD31-4B8C-83A1-F6EECF244321}">
                <p14:modId xmlns:p14="http://schemas.microsoft.com/office/powerpoint/2010/main" val="3681108893"/>
              </p:ext>
            </p:extLst>
          </p:nvPr>
        </p:nvGraphicFramePr>
        <p:xfrm>
          <a:off x="1251678" y="2314136"/>
          <a:ext cx="6015897" cy="3593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085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0F9508C-BB13-48DD-68F2-4187B3D34B68}"/>
              </a:ext>
            </a:extLst>
          </p:cNvPr>
          <p:cNvPicPr>
            <a:picLocks noChangeAspect="1"/>
          </p:cNvPicPr>
          <p:nvPr/>
        </p:nvPicPr>
        <p:blipFill>
          <a:blip r:embed="rId3"/>
          <a:stretch>
            <a:fillRect/>
          </a:stretch>
        </p:blipFill>
        <p:spPr>
          <a:xfrm>
            <a:off x="4347079" y="0"/>
            <a:ext cx="5177788" cy="6858000"/>
          </a:xfrm>
          <a:prstGeom prst="rect">
            <a:avLst/>
          </a:prstGeom>
          <a:noFill/>
        </p:spPr>
      </p:pic>
    </p:spTree>
    <p:extLst>
      <p:ext uri="{BB962C8B-B14F-4D97-AF65-F5344CB8AC3E}">
        <p14:creationId xmlns:p14="http://schemas.microsoft.com/office/powerpoint/2010/main" val="219006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7F8AFE-2362-4D5B-ACCB-3409F44C539D}"/>
              </a:ext>
            </a:extLst>
          </p:cNvPr>
          <p:cNvSpPr>
            <a:spLocks noGrp="1"/>
          </p:cNvSpPr>
          <p:nvPr>
            <p:ph type="title"/>
          </p:nvPr>
        </p:nvSpPr>
        <p:spPr/>
        <p:txBody>
          <a:bodyPr/>
          <a:lstStyle/>
          <a:p>
            <a:r>
              <a:rPr lang="sv-SE" dirty="0"/>
              <a:t>Förskoleklassen är numera obligatorisk</a:t>
            </a:r>
          </a:p>
        </p:txBody>
      </p:sp>
      <p:sp>
        <p:nvSpPr>
          <p:cNvPr id="3" name="Platshållare för innehåll 2">
            <a:extLst>
              <a:ext uri="{FF2B5EF4-FFF2-40B4-BE49-F238E27FC236}">
                <a16:creationId xmlns:a16="http://schemas.microsoft.com/office/drawing/2014/main" id="{568C2DBA-097D-406F-9FD0-7593141DC5AD}"/>
              </a:ext>
            </a:extLst>
          </p:cNvPr>
          <p:cNvSpPr>
            <a:spLocks noGrp="1"/>
          </p:cNvSpPr>
          <p:nvPr>
            <p:ph idx="1"/>
          </p:nvPr>
        </p:nvSpPr>
        <p:spPr>
          <a:xfrm>
            <a:off x="838200" y="2751381"/>
            <a:ext cx="9371646" cy="3300098"/>
          </a:xfrm>
        </p:spPr>
        <p:txBody>
          <a:bodyPr/>
          <a:lstStyle/>
          <a:p>
            <a:r>
              <a:rPr lang="sv-SE" b="0" i="0" dirty="0">
                <a:solidFill>
                  <a:srgbClr val="262626"/>
                </a:solidFill>
                <a:effectLst/>
                <a:latin typeface="source sans pro" panose="020B0503030403020204" pitchFamily="34" charset="0"/>
              </a:rPr>
              <a:t>Enligt skollagen och barnkonventionen ska barnets bästa vara utgångspunkten för all verksamhet.</a:t>
            </a:r>
            <a:endParaRPr lang="sv-SE" dirty="0"/>
          </a:p>
          <a:p>
            <a:r>
              <a:rPr lang="sv-SE" dirty="0"/>
              <a:t>Förskoleklassen ska stimulera elevers utveckling och lärande och förbereda dem för fortsatt utbildning.</a:t>
            </a:r>
          </a:p>
          <a:p>
            <a:r>
              <a:rPr lang="sv-SE" dirty="0"/>
              <a:t>Utbildningen ska utgå från en helhetssyn på eleven och elevens behov.</a:t>
            </a:r>
          </a:p>
          <a:p>
            <a:r>
              <a:rPr lang="sv-SE" dirty="0"/>
              <a:t>Förskoleklassen ska främja allsidiga kontakter och social gemenskap</a:t>
            </a:r>
          </a:p>
        </p:txBody>
      </p:sp>
      <p:sp>
        <p:nvSpPr>
          <p:cNvPr id="4" name="Platshållare för bildnummer 3">
            <a:extLst>
              <a:ext uri="{FF2B5EF4-FFF2-40B4-BE49-F238E27FC236}">
                <a16:creationId xmlns:a16="http://schemas.microsoft.com/office/drawing/2014/main" id="{419B0289-2CCD-4122-AE4B-CC908648B56C}"/>
              </a:ext>
            </a:extLst>
          </p:cNvPr>
          <p:cNvSpPr>
            <a:spLocks noGrp="1"/>
          </p:cNvSpPr>
          <p:nvPr>
            <p:ph type="sldNum" sz="quarter" idx="12"/>
          </p:nvPr>
        </p:nvSpPr>
        <p:spPr/>
        <p:txBody>
          <a:bodyPr/>
          <a:lstStyle/>
          <a:p>
            <a:fld id="{D02B33C2-54EE-4A44-9B78-6F01870CE737}" type="slidenum">
              <a:rPr lang="sv-SE" smtClean="0"/>
              <a:t>13</a:t>
            </a:fld>
            <a:endParaRPr lang="sv-SE"/>
          </a:p>
        </p:txBody>
      </p:sp>
      <p:sp>
        <p:nvSpPr>
          <p:cNvPr id="6" name="textruta 5">
            <a:extLst>
              <a:ext uri="{FF2B5EF4-FFF2-40B4-BE49-F238E27FC236}">
                <a16:creationId xmlns:a16="http://schemas.microsoft.com/office/drawing/2014/main" id="{F525B876-0377-2115-3A6D-017FD787EB93}"/>
              </a:ext>
            </a:extLst>
          </p:cNvPr>
          <p:cNvSpPr txBox="1"/>
          <p:nvPr/>
        </p:nvSpPr>
        <p:spPr>
          <a:xfrm>
            <a:off x="2475167" y="5987018"/>
            <a:ext cx="6097712" cy="369332"/>
          </a:xfrm>
          <a:prstGeom prst="rect">
            <a:avLst/>
          </a:prstGeom>
          <a:noFill/>
        </p:spPr>
        <p:txBody>
          <a:bodyPr wrap="square">
            <a:spAutoFit/>
          </a:bodyPr>
          <a:lstStyle/>
          <a:p>
            <a:r>
              <a:rPr lang="sv-SE" dirty="0">
                <a:hlinkClick r:id="rId3"/>
              </a:rPr>
              <a:t>Lov och ledigheter för grundskolan - Uppsala kommun</a:t>
            </a:r>
            <a:endParaRPr lang="sv-SE" dirty="0"/>
          </a:p>
        </p:txBody>
      </p:sp>
    </p:spTree>
    <p:extLst>
      <p:ext uri="{BB962C8B-B14F-4D97-AF65-F5344CB8AC3E}">
        <p14:creationId xmlns:p14="http://schemas.microsoft.com/office/powerpoint/2010/main" val="409496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A1799A-D932-4679-8730-22338A0BA742}"/>
              </a:ext>
            </a:extLst>
          </p:cNvPr>
          <p:cNvSpPr>
            <a:spLocks noGrp="1"/>
          </p:cNvSpPr>
          <p:nvPr>
            <p:ph type="title"/>
          </p:nvPr>
        </p:nvSpPr>
        <p:spPr>
          <a:xfrm>
            <a:off x="1251678" y="382385"/>
            <a:ext cx="10178322" cy="1492132"/>
          </a:xfrm>
        </p:spPr>
        <p:txBody>
          <a:bodyPr vert="horz" lIns="91440" tIns="45720" rIns="91440" bIns="45720" rtlCol="0" anchor="ctr">
            <a:normAutofit/>
          </a:bodyPr>
          <a:lstStyle/>
          <a:p>
            <a:r>
              <a:rPr lang="en-US"/>
              <a:t>Skola 24</a:t>
            </a:r>
          </a:p>
        </p:txBody>
      </p:sp>
      <p:graphicFrame>
        <p:nvGraphicFramePr>
          <p:cNvPr id="6" name="Platshållare för innehåll 3">
            <a:extLst>
              <a:ext uri="{FF2B5EF4-FFF2-40B4-BE49-F238E27FC236}">
                <a16:creationId xmlns:a16="http://schemas.microsoft.com/office/drawing/2014/main" id="{E8FBFE62-5842-4862-B83B-90EBAA204386}"/>
              </a:ext>
            </a:extLst>
          </p:cNvPr>
          <p:cNvGraphicFramePr>
            <a:graphicFrameLocks noGrp="1"/>
          </p:cNvGraphicFramePr>
          <p:nvPr>
            <p:ph sz="half" idx="2"/>
          </p:nvPr>
        </p:nvGraphicFramePr>
        <p:xfrm>
          <a:off x="1250950" y="2286000"/>
          <a:ext cx="101790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4392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05355-F4AB-4AB2-A124-473311F0ED74}"/>
              </a:ext>
            </a:extLst>
          </p:cNvPr>
          <p:cNvSpPr>
            <a:spLocks noGrp="1"/>
          </p:cNvSpPr>
          <p:nvPr>
            <p:ph type="title"/>
          </p:nvPr>
        </p:nvSpPr>
        <p:spPr>
          <a:xfrm>
            <a:off x="838200" y="-211325"/>
            <a:ext cx="9371646" cy="1279746"/>
          </a:xfrm>
        </p:spPr>
        <p:txBody>
          <a:bodyPr anchor="b">
            <a:normAutofit/>
          </a:bodyPr>
          <a:lstStyle/>
          <a:p>
            <a:r>
              <a:rPr lang="sv-SE" dirty="0"/>
              <a:t>Fritidshem</a:t>
            </a:r>
          </a:p>
        </p:txBody>
      </p:sp>
      <p:sp>
        <p:nvSpPr>
          <p:cNvPr id="13" name="Slide Number Placeholder 3">
            <a:extLst>
              <a:ext uri="{FF2B5EF4-FFF2-40B4-BE49-F238E27FC236}">
                <a16:creationId xmlns:a16="http://schemas.microsoft.com/office/drawing/2014/main" id="{F5F98E75-24B6-476B-B5CD-DD9CEE56E4BB}"/>
              </a:ext>
            </a:extLst>
          </p:cNvPr>
          <p:cNvSpPr>
            <a:spLocks noGrp="1"/>
          </p:cNvSpPr>
          <p:nvPr>
            <p:ph type="sldNum" sz="quarter" idx="12"/>
          </p:nvPr>
        </p:nvSpPr>
        <p:spPr>
          <a:xfrm>
            <a:off x="9160727" y="6356350"/>
            <a:ext cx="2743200" cy="365125"/>
          </a:xfrm>
        </p:spPr>
        <p:txBody>
          <a:bodyPr/>
          <a:lstStyle/>
          <a:p>
            <a:pPr>
              <a:spcAft>
                <a:spcPts val="600"/>
              </a:spcAft>
            </a:pPr>
            <a:fld id="{D02B33C2-54EE-4A44-9B78-6F01870CE737}" type="slidenum">
              <a:rPr lang="sv-SE" smtClean="0"/>
              <a:pPr>
                <a:spcAft>
                  <a:spcPts val="600"/>
                </a:spcAft>
              </a:pPr>
              <a:t>15</a:t>
            </a:fld>
            <a:endParaRPr lang="sv-SE"/>
          </a:p>
        </p:txBody>
      </p:sp>
      <p:pic>
        <p:nvPicPr>
          <p:cNvPr id="7" name="Bildobjekt 6" descr="En bild som visar text, clipart&#10;&#10;Automatiskt genererad beskrivning">
            <a:extLst>
              <a:ext uri="{FF2B5EF4-FFF2-40B4-BE49-F238E27FC236}">
                <a16:creationId xmlns:a16="http://schemas.microsoft.com/office/drawing/2014/main" id="{2548F475-80A2-48F7-B294-6FB16E1E5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8180" y="5185728"/>
            <a:ext cx="1535747" cy="1535747"/>
          </a:xfrm>
          <a:prstGeom prst="rect">
            <a:avLst/>
          </a:prstGeom>
        </p:spPr>
      </p:pic>
      <p:sp>
        <p:nvSpPr>
          <p:cNvPr id="3" name="textruta 2">
            <a:extLst>
              <a:ext uri="{FF2B5EF4-FFF2-40B4-BE49-F238E27FC236}">
                <a16:creationId xmlns:a16="http://schemas.microsoft.com/office/drawing/2014/main" id="{6BA8CC34-C0C8-628B-63FD-CBBD9FAD8358}"/>
              </a:ext>
            </a:extLst>
          </p:cNvPr>
          <p:cNvSpPr txBox="1"/>
          <p:nvPr/>
        </p:nvSpPr>
        <p:spPr>
          <a:xfrm>
            <a:off x="4095448" y="5958113"/>
            <a:ext cx="477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Fritidshem (årskurs F– 6) - Uppsala kommun</a:t>
            </a:r>
            <a:endParaRPr lang="en-US"/>
          </a:p>
        </p:txBody>
      </p:sp>
      <p:pic>
        <p:nvPicPr>
          <p:cNvPr id="4" name="Bildobjekt 3" descr="En bild som visar text, skärmbild, Teckensnitt&#10;&#10;Automatiskt genererad beskrivning">
            <a:extLst>
              <a:ext uri="{FF2B5EF4-FFF2-40B4-BE49-F238E27FC236}">
                <a16:creationId xmlns:a16="http://schemas.microsoft.com/office/drawing/2014/main" id="{44E0C2CF-3B43-5402-40DC-9F110AD83E45}"/>
              </a:ext>
            </a:extLst>
          </p:cNvPr>
          <p:cNvPicPr>
            <a:picLocks noChangeAspect="1"/>
          </p:cNvPicPr>
          <p:nvPr/>
        </p:nvPicPr>
        <p:blipFill>
          <a:blip r:embed="rId4"/>
          <a:stretch>
            <a:fillRect/>
          </a:stretch>
        </p:blipFill>
        <p:spPr>
          <a:xfrm>
            <a:off x="3383870" y="739623"/>
            <a:ext cx="6839404" cy="4798181"/>
          </a:xfrm>
          <a:prstGeom prst="rect">
            <a:avLst/>
          </a:prstGeom>
        </p:spPr>
      </p:pic>
    </p:spTree>
    <p:extLst>
      <p:ext uri="{BB962C8B-B14F-4D97-AF65-F5344CB8AC3E}">
        <p14:creationId xmlns:p14="http://schemas.microsoft.com/office/powerpoint/2010/main" val="1176159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fotbeklädnader, utomhus, mark, klädsel&#10;&#10;Automatiskt genererad beskrivning">
            <a:extLst>
              <a:ext uri="{FF2B5EF4-FFF2-40B4-BE49-F238E27FC236}">
                <a16:creationId xmlns:a16="http://schemas.microsoft.com/office/drawing/2014/main" id="{F9767080-A190-DCA5-D0DC-03D868DEEE95}"/>
              </a:ext>
            </a:extLst>
          </p:cNvPr>
          <p:cNvPicPr>
            <a:picLocks noChangeAspect="1"/>
          </p:cNvPicPr>
          <p:nvPr/>
        </p:nvPicPr>
        <p:blipFill rotWithShape="1">
          <a:blip r:embed="rId2">
            <a:extLst>
              <a:ext uri="{28A0092B-C50C-407E-A947-70E740481C1C}">
                <a14:useLocalDpi xmlns:a14="http://schemas.microsoft.com/office/drawing/2010/main" val="0"/>
              </a:ext>
            </a:extLst>
          </a:blip>
          <a:srcRect l="19094" r="36275"/>
          <a:stretch/>
        </p:blipFill>
        <p:spPr>
          <a:xfrm>
            <a:off x="8111002" y="10"/>
            <a:ext cx="4080998" cy="6857990"/>
          </a:xfrm>
          <a:prstGeom prst="rect">
            <a:avLst/>
          </a:prstGeom>
          <a:noFill/>
        </p:spPr>
      </p:pic>
      <p:sp>
        <p:nvSpPr>
          <p:cNvPr id="2" name="Rubrik 1">
            <a:extLst>
              <a:ext uri="{FF2B5EF4-FFF2-40B4-BE49-F238E27FC236}">
                <a16:creationId xmlns:a16="http://schemas.microsoft.com/office/drawing/2014/main" id="{3AC49159-38A5-4B51-96A6-DB08F77F3360}"/>
              </a:ext>
            </a:extLst>
          </p:cNvPr>
          <p:cNvSpPr>
            <a:spLocks noGrp="1"/>
          </p:cNvSpPr>
          <p:nvPr>
            <p:ph type="title"/>
          </p:nvPr>
        </p:nvSpPr>
        <p:spPr>
          <a:xfrm>
            <a:off x="838200" y="1195709"/>
            <a:ext cx="6529039" cy="1380947"/>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Fritids</a:t>
            </a:r>
          </a:p>
        </p:txBody>
      </p:sp>
      <p:sp>
        <p:nvSpPr>
          <p:cNvPr id="6" name="textruta 5">
            <a:extLst>
              <a:ext uri="{FF2B5EF4-FFF2-40B4-BE49-F238E27FC236}">
                <a16:creationId xmlns:a16="http://schemas.microsoft.com/office/drawing/2014/main" id="{2B0737F2-1B11-4D50-BD73-18F000C67934}"/>
              </a:ext>
            </a:extLst>
          </p:cNvPr>
          <p:cNvSpPr txBox="1"/>
          <p:nvPr/>
        </p:nvSpPr>
        <p:spPr>
          <a:xfrm>
            <a:off x="838200" y="2634712"/>
            <a:ext cx="6529039" cy="3542250"/>
          </a:xfrm>
          <a:prstGeom prst="rect">
            <a:avLst/>
          </a:prstGeom>
        </p:spPr>
        <p:txBody>
          <a:bodyPr vert="horz" lIns="91440" tIns="45720" rIns="91440" bIns="45720" rtlCol="0">
            <a:normAutofit/>
          </a:bodyPr>
          <a:lstStyle/>
          <a:p>
            <a:pPr>
              <a:lnSpc>
                <a:spcPct val="90000"/>
              </a:lnSpc>
              <a:spcAft>
                <a:spcPts val="600"/>
              </a:spcAft>
              <a:buFont typeface="Arial" panose="020B0604020202020204" pitchFamily="34" charset="0"/>
            </a:pPr>
            <a:r>
              <a:rPr lang="sv-SE" sz="2000" dirty="0">
                <a:latin typeface="Source Sans Pro" panose="020B0503030403020204" pitchFamily="34" charset="0"/>
              </a:rPr>
              <a:t>Undervisningen i fritidshemmet ska </a:t>
            </a:r>
            <a:r>
              <a:rPr lang="sv-SE" sz="2000" b="1" dirty="0">
                <a:latin typeface="Source Sans Pro" panose="020B0503030403020204" pitchFamily="34" charset="0"/>
              </a:rPr>
              <a:t>stimulera elevernas utveckling och lärande </a:t>
            </a:r>
            <a:r>
              <a:rPr lang="sv-SE" sz="2000" dirty="0">
                <a:latin typeface="Source Sans Pro" panose="020B0503030403020204" pitchFamily="34" charset="0"/>
              </a:rPr>
              <a:t>samt erbjuda eleverna en </a:t>
            </a:r>
            <a:r>
              <a:rPr lang="sv-SE" sz="2000" b="1" dirty="0">
                <a:latin typeface="Source Sans Pro" panose="020B0503030403020204" pitchFamily="34" charset="0"/>
              </a:rPr>
              <a:t>meningsfull fritid.</a:t>
            </a:r>
          </a:p>
          <a:p>
            <a:pPr>
              <a:lnSpc>
                <a:spcPct val="90000"/>
              </a:lnSpc>
              <a:spcAft>
                <a:spcPts val="600"/>
              </a:spcAft>
              <a:buFont typeface="Arial" panose="020B0604020202020204" pitchFamily="34" charset="0"/>
            </a:pPr>
            <a:endParaRPr lang="sv-SE" sz="2000" b="1" dirty="0">
              <a:latin typeface="Source Sans Pro" panose="020B0503030403020204" pitchFamily="34" charset="0"/>
            </a:endParaRPr>
          </a:p>
          <a:p>
            <a:pPr>
              <a:lnSpc>
                <a:spcPct val="90000"/>
              </a:lnSpc>
              <a:spcAft>
                <a:spcPts val="600"/>
              </a:spcAft>
              <a:buFont typeface="Arial" panose="020B0604020202020204" pitchFamily="34" charset="0"/>
            </a:pPr>
            <a:r>
              <a:rPr lang="sv-SE" sz="2000" b="1" dirty="0">
                <a:latin typeface="Source Sans Pro" panose="020B0503030403020204" pitchFamily="34" charset="0"/>
              </a:rPr>
              <a:t>Öppettider: 6.30-17.30.</a:t>
            </a:r>
          </a:p>
          <a:p>
            <a:pPr>
              <a:lnSpc>
                <a:spcPct val="90000"/>
              </a:lnSpc>
              <a:spcAft>
                <a:spcPts val="600"/>
              </a:spcAft>
              <a:buFont typeface="Arial" panose="020B0604020202020204" pitchFamily="34" charset="0"/>
            </a:pPr>
            <a:endParaRPr lang="sv-SE" sz="2000" b="1" dirty="0">
              <a:latin typeface="Source Sans Pro" panose="020B0503030403020204" pitchFamily="34" charset="0"/>
            </a:endParaRPr>
          </a:p>
          <a:p>
            <a:pPr>
              <a:lnSpc>
                <a:spcPct val="90000"/>
              </a:lnSpc>
              <a:spcAft>
                <a:spcPts val="600"/>
              </a:spcAft>
              <a:buFont typeface="Arial" panose="020B0604020202020204" pitchFamily="34" charset="0"/>
            </a:pPr>
            <a:r>
              <a:rPr lang="sv-SE" sz="2000" b="1" dirty="0">
                <a:latin typeface="Source Sans Pro" panose="020B0503030403020204" pitchFamily="34" charset="0"/>
              </a:rPr>
              <a:t>Viktigt:</a:t>
            </a:r>
          </a:p>
          <a:p>
            <a:pPr>
              <a:lnSpc>
                <a:spcPct val="90000"/>
              </a:lnSpc>
              <a:spcAft>
                <a:spcPts val="600"/>
              </a:spcAft>
              <a:buFont typeface="Arial" panose="020B0604020202020204" pitchFamily="34" charset="0"/>
            </a:pPr>
            <a:r>
              <a:rPr lang="sv-SE" sz="2000" dirty="0">
                <a:latin typeface="Source Sans Pro" panose="020B0503030403020204" pitchFamily="34" charset="0"/>
              </a:rPr>
              <a:t>*Vistelsetider i Skola24</a:t>
            </a:r>
          </a:p>
          <a:p>
            <a:pPr>
              <a:lnSpc>
                <a:spcPct val="90000"/>
              </a:lnSpc>
              <a:spcAft>
                <a:spcPts val="600"/>
              </a:spcAft>
              <a:buFont typeface="Arial" panose="020B0604020202020204" pitchFamily="34" charset="0"/>
            </a:pPr>
            <a:r>
              <a:rPr lang="sv-SE" sz="2000" dirty="0">
                <a:latin typeface="Source Sans Pro" panose="020B0503030403020204" pitchFamily="34" charset="0"/>
              </a:rPr>
              <a:t>*Lovschema vid lov och studiedagar.</a:t>
            </a:r>
          </a:p>
          <a:p>
            <a:pPr>
              <a:lnSpc>
                <a:spcPct val="90000"/>
              </a:lnSpc>
              <a:spcAft>
                <a:spcPts val="600"/>
              </a:spcAft>
              <a:buFont typeface="Arial" panose="020B0604020202020204" pitchFamily="34" charset="0"/>
            </a:pPr>
            <a:r>
              <a:rPr lang="sv-SE" sz="2000" dirty="0">
                <a:latin typeface="Source Sans Pro" panose="020B0503030403020204" pitchFamily="34" charset="0"/>
              </a:rPr>
              <a:t>*Stängt 4 dagar/läsår</a:t>
            </a:r>
          </a:p>
        </p:txBody>
      </p:sp>
    </p:spTree>
    <p:extLst>
      <p:ext uri="{BB962C8B-B14F-4D97-AF65-F5344CB8AC3E}">
        <p14:creationId xmlns:p14="http://schemas.microsoft.com/office/powerpoint/2010/main" val="1426882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9629978A-75F2-69EA-03BE-C0451DBF2A8D}"/>
              </a:ext>
            </a:extLst>
          </p:cNvPr>
          <p:cNvGrpSpPr/>
          <p:nvPr/>
        </p:nvGrpSpPr>
        <p:grpSpPr>
          <a:xfrm>
            <a:off x="3739346" y="2035234"/>
            <a:ext cx="4632240" cy="646846"/>
            <a:chOff x="8893" y="88779"/>
            <a:chExt cx="4632240" cy="646846"/>
          </a:xfrm>
          <a:scene3d>
            <a:camera prst="orthographicFront"/>
            <a:lightRig rig="flat" dir="t"/>
          </a:scene3d>
        </p:grpSpPr>
        <p:sp>
          <p:nvSpPr>
            <p:cNvPr id="19" name="Rektangel: rundade hörn 18">
              <a:extLst>
                <a:ext uri="{FF2B5EF4-FFF2-40B4-BE49-F238E27FC236}">
                  <a16:creationId xmlns:a16="http://schemas.microsoft.com/office/drawing/2014/main" id="{B3A63510-AA24-DE84-1E91-BB18E50E1ADE}"/>
                </a:ext>
              </a:extLst>
            </p:cNvPr>
            <p:cNvSpPr/>
            <p:nvPr/>
          </p:nvSpPr>
          <p:spPr>
            <a:xfrm>
              <a:off x="8893" y="88779"/>
              <a:ext cx="4632240" cy="64684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Rektangel: rundade hörn 4">
              <a:extLst>
                <a:ext uri="{FF2B5EF4-FFF2-40B4-BE49-F238E27FC236}">
                  <a16:creationId xmlns:a16="http://schemas.microsoft.com/office/drawing/2014/main" id="{117DB022-8199-DFC2-5C57-7E5F0336C9F9}"/>
                </a:ext>
              </a:extLst>
            </p:cNvPr>
            <p:cNvSpPr txBox="1"/>
            <p:nvPr/>
          </p:nvSpPr>
          <p:spPr>
            <a:xfrm>
              <a:off x="27838" y="107724"/>
              <a:ext cx="3858562" cy="608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rtlCol="0" anchor="ctr" anchorCtr="0">
              <a:noAutofit/>
            </a:bodyPr>
            <a:lstStyle/>
            <a:p>
              <a:pPr marL="0" lvl="0" indent="0" algn="l" defTabSz="1066800" rtl="0">
                <a:lnSpc>
                  <a:spcPct val="90000"/>
                </a:lnSpc>
                <a:spcBef>
                  <a:spcPct val="0"/>
                </a:spcBef>
                <a:spcAft>
                  <a:spcPts val="600"/>
                </a:spcAft>
                <a:buNone/>
              </a:pPr>
              <a:r>
                <a:rPr lang="sv-SE" sz="2400" b="1" i="1" kern="1200" dirty="0"/>
                <a:t>språk och kommunikation</a:t>
              </a:r>
              <a:endParaRPr lang="sv-SE" sz="2000" b="1" kern="1200" noProof="0" dirty="0"/>
            </a:p>
          </p:txBody>
        </p:sp>
      </p:grpSp>
      <p:grpSp>
        <p:nvGrpSpPr>
          <p:cNvPr id="7" name="Grupp 6">
            <a:extLst>
              <a:ext uri="{FF2B5EF4-FFF2-40B4-BE49-F238E27FC236}">
                <a16:creationId xmlns:a16="http://schemas.microsoft.com/office/drawing/2014/main" id="{A91E1736-EC8F-F09A-6C4A-CD0B08663EA2}"/>
              </a:ext>
            </a:extLst>
          </p:cNvPr>
          <p:cNvGrpSpPr/>
          <p:nvPr/>
        </p:nvGrpSpPr>
        <p:grpSpPr>
          <a:xfrm>
            <a:off x="3977769" y="2737896"/>
            <a:ext cx="4596989" cy="646846"/>
            <a:chOff x="247316" y="791441"/>
            <a:chExt cx="4596989" cy="646846"/>
          </a:xfrm>
          <a:scene3d>
            <a:camera prst="orthographicFront"/>
            <a:lightRig rig="flat" dir="t"/>
          </a:scene3d>
        </p:grpSpPr>
        <p:sp>
          <p:nvSpPr>
            <p:cNvPr id="17" name="Rektangel: rundade hörn 16">
              <a:extLst>
                <a:ext uri="{FF2B5EF4-FFF2-40B4-BE49-F238E27FC236}">
                  <a16:creationId xmlns:a16="http://schemas.microsoft.com/office/drawing/2014/main" id="{A234EBE5-204E-F638-4279-7016A2E9A0DE}"/>
                </a:ext>
              </a:extLst>
            </p:cNvPr>
            <p:cNvSpPr/>
            <p:nvPr/>
          </p:nvSpPr>
          <p:spPr>
            <a:xfrm>
              <a:off x="247316" y="791441"/>
              <a:ext cx="4596989" cy="64684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8" name="Rektangel: rundade hörn 6">
              <a:extLst>
                <a:ext uri="{FF2B5EF4-FFF2-40B4-BE49-F238E27FC236}">
                  <a16:creationId xmlns:a16="http://schemas.microsoft.com/office/drawing/2014/main" id="{28295CB9-E8B7-FDA5-7A4A-4320B0C47141}"/>
                </a:ext>
              </a:extLst>
            </p:cNvPr>
            <p:cNvSpPr txBox="1"/>
            <p:nvPr/>
          </p:nvSpPr>
          <p:spPr>
            <a:xfrm>
              <a:off x="266261" y="810386"/>
              <a:ext cx="3798567" cy="608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dirty="0"/>
                <a:t>skapande och estetiska uttrycksformer</a:t>
              </a:r>
              <a:endParaRPr lang="sv-SE" sz="2000" i="1" kern="1200" dirty="0"/>
            </a:p>
          </p:txBody>
        </p:sp>
      </p:grpSp>
      <p:grpSp>
        <p:nvGrpSpPr>
          <p:cNvPr id="9" name="Grupp 8">
            <a:extLst>
              <a:ext uri="{FF2B5EF4-FFF2-40B4-BE49-F238E27FC236}">
                <a16:creationId xmlns:a16="http://schemas.microsoft.com/office/drawing/2014/main" id="{82CE034D-AEA3-7538-5CEF-2C4D1F899C12}"/>
              </a:ext>
            </a:extLst>
          </p:cNvPr>
          <p:cNvGrpSpPr/>
          <p:nvPr/>
        </p:nvGrpSpPr>
        <p:grpSpPr>
          <a:xfrm>
            <a:off x="4733777" y="4157664"/>
            <a:ext cx="4632240" cy="646846"/>
            <a:chOff x="1003324" y="2211209"/>
            <a:chExt cx="4632240" cy="646846"/>
          </a:xfrm>
          <a:scene3d>
            <a:camera prst="orthographicFront"/>
            <a:lightRig rig="flat" dir="t"/>
          </a:scene3d>
        </p:grpSpPr>
        <p:sp>
          <p:nvSpPr>
            <p:cNvPr id="13" name="Rektangel: rundade hörn 12">
              <a:extLst>
                <a:ext uri="{FF2B5EF4-FFF2-40B4-BE49-F238E27FC236}">
                  <a16:creationId xmlns:a16="http://schemas.microsoft.com/office/drawing/2014/main" id="{6285ACA5-5CE7-B05F-1401-138BAA289D01}"/>
                </a:ext>
              </a:extLst>
            </p:cNvPr>
            <p:cNvSpPr/>
            <p:nvPr/>
          </p:nvSpPr>
          <p:spPr>
            <a:xfrm>
              <a:off x="1003324" y="2211209"/>
              <a:ext cx="4632240" cy="64684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Rektangel: rundade hörn 10">
              <a:extLst>
                <a:ext uri="{FF2B5EF4-FFF2-40B4-BE49-F238E27FC236}">
                  <a16:creationId xmlns:a16="http://schemas.microsoft.com/office/drawing/2014/main" id="{FB351825-EF70-31E8-5163-DFFAB888848E}"/>
                </a:ext>
              </a:extLst>
            </p:cNvPr>
            <p:cNvSpPr txBox="1"/>
            <p:nvPr/>
          </p:nvSpPr>
          <p:spPr>
            <a:xfrm>
              <a:off x="1022269" y="2230154"/>
              <a:ext cx="3827986" cy="608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kern="1200" dirty="0"/>
                <a:t>Natur</a:t>
              </a:r>
              <a:r>
                <a:rPr lang="sv-SE" sz="2000" b="1" i="1" dirty="0"/>
                <a:t> </a:t>
              </a:r>
              <a:r>
                <a:rPr lang="sv-SE" sz="2000" b="1" i="1" kern="1200" dirty="0"/>
                <a:t>och samhälle </a:t>
              </a:r>
            </a:p>
          </p:txBody>
        </p:sp>
      </p:grpSp>
      <p:grpSp>
        <p:nvGrpSpPr>
          <p:cNvPr id="10" name="Grupp 9">
            <a:extLst>
              <a:ext uri="{FF2B5EF4-FFF2-40B4-BE49-F238E27FC236}">
                <a16:creationId xmlns:a16="http://schemas.microsoft.com/office/drawing/2014/main" id="{2C6ECA06-8FC6-43AA-10E6-45BC5FEDC004}"/>
              </a:ext>
            </a:extLst>
          </p:cNvPr>
          <p:cNvGrpSpPr/>
          <p:nvPr/>
        </p:nvGrpSpPr>
        <p:grpSpPr>
          <a:xfrm>
            <a:off x="5047636" y="4890974"/>
            <a:ext cx="4632240" cy="646846"/>
            <a:chOff x="1317183" y="2944519"/>
            <a:chExt cx="4632240" cy="646846"/>
          </a:xfrm>
          <a:scene3d>
            <a:camera prst="orthographicFront"/>
            <a:lightRig rig="flat" dir="t"/>
          </a:scene3d>
        </p:grpSpPr>
        <p:sp>
          <p:nvSpPr>
            <p:cNvPr id="11" name="Rektangel: rundade hörn 10">
              <a:extLst>
                <a:ext uri="{FF2B5EF4-FFF2-40B4-BE49-F238E27FC236}">
                  <a16:creationId xmlns:a16="http://schemas.microsoft.com/office/drawing/2014/main" id="{AB9545F8-52D3-1817-C208-02032B6A0028}"/>
                </a:ext>
              </a:extLst>
            </p:cNvPr>
            <p:cNvSpPr/>
            <p:nvPr/>
          </p:nvSpPr>
          <p:spPr>
            <a:xfrm>
              <a:off x="1317183" y="2944519"/>
              <a:ext cx="4632240" cy="646846"/>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Rektangel: rundade hörn 12">
              <a:extLst>
                <a:ext uri="{FF2B5EF4-FFF2-40B4-BE49-F238E27FC236}">
                  <a16:creationId xmlns:a16="http://schemas.microsoft.com/office/drawing/2014/main" id="{0F751BE9-7CCC-5A86-0BA2-5566F6993E5B}"/>
                </a:ext>
              </a:extLst>
            </p:cNvPr>
            <p:cNvSpPr txBox="1"/>
            <p:nvPr/>
          </p:nvSpPr>
          <p:spPr>
            <a:xfrm>
              <a:off x="1336128" y="2963464"/>
              <a:ext cx="3827986" cy="608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ts val="600"/>
                </a:spcAft>
                <a:buNone/>
              </a:pPr>
              <a:r>
                <a:rPr lang="sv-SE" sz="2000" b="1" i="1" dirty="0"/>
                <a:t>L</a:t>
              </a:r>
              <a:r>
                <a:rPr lang="sv-SE" sz="2000" b="1" i="1" kern="1200" dirty="0"/>
                <a:t>ekar, fysiska aktiviteter och utevistelse</a:t>
              </a:r>
              <a:endParaRPr lang="sv-SE" sz="2000" i="1" kern="1200" dirty="0"/>
            </a:p>
          </p:txBody>
        </p:sp>
      </p:grpSp>
      <p:sp>
        <p:nvSpPr>
          <p:cNvPr id="21" name="Rubrik 1">
            <a:extLst>
              <a:ext uri="{FF2B5EF4-FFF2-40B4-BE49-F238E27FC236}">
                <a16:creationId xmlns:a16="http://schemas.microsoft.com/office/drawing/2014/main" id="{84B9C913-79CF-E0B9-4F1B-C611D1DB7F66}"/>
              </a:ext>
            </a:extLst>
          </p:cNvPr>
          <p:cNvSpPr txBox="1">
            <a:spLocks/>
          </p:cNvSpPr>
          <p:nvPr/>
        </p:nvSpPr>
        <p:spPr>
          <a:xfrm>
            <a:off x="2820354" y="484000"/>
            <a:ext cx="9371646" cy="1255857"/>
          </a:xfrm>
          <a:prstGeom prst="rect">
            <a:avLst/>
          </a:prstGeom>
        </p:spPr>
        <p:txBody>
          <a:bodyPr/>
          <a:lst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a:lstStyle>
          <a:p>
            <a:r>
              <a:rPr lang="sv-SE" dirty="0"/>
              <a:t>Fritidshemmets uppdrag</a:t>
            </a:r>
          </a:p>
        </p:txBody>
      </p:sp>
    </p:spTree>
    <p:extLst>
      <p:ext uri="{BB962C8B-B14F-4D97-AF65-F5344CB8AC3E}">
        <p14:creationId xmlns:p14="http://schemas.microsoft.com/office/powerpoint/2010/main" val="2820767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person, klädsel, Människoansikte, inomhus&#10;&#10;Automatiskt genererad beskrivning">
            <a:extLst>
              <a:ext uri="{FF2B5EF4-FFF2-40B4-BE49-F238E27FC236}">
                <a16:creationId xmlns:a16="http://schemas.microsoft.com/office/drawing/2014/main" id="{669AA9D6-3512-FB39-3DF9-30DDB3AAA8AD}"/>
              </a:ext>
            </a:extLst>
          </p:cNvPr>
          <p:cNvPicPr>
            <a:picLocks noGrp="1" noChangeAspect="1"/>
          </p:cNvPicPr>
          <p:nvPr>
            <p:ph type="pic" sz="quarter" idx="13"/>
          </p:nvPr>
        </p:nvPicPr>
        <p:blipFill rotWithShape="1">
          <a:blip r:embed="rId3"/>
          <a:srcRect t="6564" b="6564"/>
          <a:stretch/>
        </p:blipFill>
        <p:spPr>
          <a:xfrm>
            <a:off x="5099823" y="10"/>
            <a:ext cx="7084393" cy="4723482"/>
          </a:xfrm>
          <a:noFill/>
        </p:spPr>
      </p:pic>
      <p:sp>
        <p:nvSpPr>
          <p:cNvPr id="2" name="Rubrik 1">
            <a:extLst>
              <a:ext uri="{FF2B5EF4-FFF2-40B4-BE49-F238E27FC236}">
                <a16:creationId xmlns:a16="http://schemas.microsoft.com/office/drawing/2014/main" id="{D8B7530A-79A5-420D-9B32-852ADE5CB1FD}"/>
              </a:ext>
            </a:extLst>
          </p:cNvPr>
          <p:cNvSpPr>
            <a:spLocks noGrp="1"/>
          </p:cNvSpPr>
          <p:nvPr>
            <p:ph type="title"/>
          </p:nvPr>
        </p:nvSpPr>
        <p:spPr>
          <a:xfrm>
            <a:off x="838200" y="1128911"/>
            <a:ext cx="3827745" cy="1433232"/>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Fritidshemmet</a:t>
            </a:r>
          </a:p>
        </p:txBody>
      </p:sp>
      <p:sp>
        <p:nvSpPr>
          <p:cNvPr id="6" name="textruta 5">
            <a:extLst>
              <a:ext uri="{FF2B5EF4-FFF2-40B4-BE49-F238E27FC236}">
                <a16:creationId xmlns:a16="http://schemas.microsoft.com/office/drawing/2014/main" id="{705200C9-9233-4F37-A050-9A018DA8EA2A}"/>
              </a:ext>
            </a:extLst>
          </p:cNvPr>
          <p:cNvSpPr txBox="1"/>
          <p:nvPr/>
        </p:nvSpPr>
        <p:spPr>
          <a:xfrm>
            <a:off x="838200" y="2634712"/>
            <a:ext cx="3827745" cy="3542250"/>
          </a:xfrm>
          <a:prstGeom prst="rect">
            <a:avLst/>
          </a:prstGeom>
        </p:spPr>
        <p:txBody>
          <a:bodyPr vert="horz" lIns="91440" tIns="45720" rIns="91440" bIns="45720" rtlCol="0">
            <a:normAutofit/>
          </a:bodyPr>
          <a:lstStyle/>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Kompletterar skolan tids- och innehållsmässigt genom den samlade skoldagen med tyngdpunkt på den sociala utvecklingen.</a:t>
            </a:r>
          </a:p>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Lärandet sker genom praktiskt arbete med teoretiska inslag anpassade till barnens förutsättningar och behov.</a:t>
            </a:r>
          </a:p>
          <a:p>
            <a:pPr>
              <a:lnSpc>
                <a:spcPct val="90000"/>
              </a:lnSpc>
              <a:spcBef>
                <a:spcPts val="1000"/>
              </a:spcBef>
              <a:spcAft>
                <a:spcPts val="600"/>
              </a:spcAft>
              <a:buFont typeface="Arial" panose="020B0604020202020204" pitchFamily="34" charset="0"/>
            </a:pPr>
            <a:r>
              <a:rPr lang="sv-SE" sz="1700">
                <a:latin typeface="Source Sans Pro" panose="020B0503030403020204" pitchFamily="34" charset="0"/>
              </a:rPr>
              <a:t>Barnen erbjuds en stimulerande och utvecklande fritid som är varierad och utgår från barnens behov och intresse</a:t>
            </a:r>
          </a:p>
        </p:txBody>
      </p:sp>
      <p:sp>
        <p:nvSpPr>
          <p:cNvPr id="4" name="Platshållare för bildnummer 3" hidden="1">
            <a:extLst>
              <a:ext uri="{FF2B5EF4-FFF2-40B4-BE49-F238E27FC236}">
                <a16:creationId xmlns:a16="http://schemas.microsoft.com/office/drawing/2014/main" id="{B4BBF3F1-2AEA-41CF-B60E-62B8D427BFBE}"/>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18</a:t>
            </a:fld>
            <a:endParaRPr lang="sv-SE"/>
          </a:p>
        </p:txBody>
      </p:sp>
    </p:spTree>
    <p:extLst>
      <p:ext uri="{BB962C8B-B14F-4D97-AF65-F5344CB8AC3E}">
        <p14:creationId xmlns:p14="http://schemas.microsoft.com/office/powerpoint/2010/main" val="2667565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AE017F-5BE4-4611-8C9C-694575DF7CF5}"/>
              </a:ext>
            </a:extLst>
          </p:cNvPr>
          <p:cNvSpPr>
            <a:spLocks noGrp="1"/>
          </p:cNvSpPr>
          <p:nvPr>
            <p:ph type="title"/>
          </p:nvPr>
        </p:nvSpPr>
        <p:spPr/>
        <p:txBody>
          <a:bodyPr/>
          <a:lstStyle/>
          <a:p>
            <a:r>
              <a:rPr lang="sv-SE" dirty="0" err="1">
                <a:latin typeface="Source Sans Pro Semibold"/>
                <a:ea typeface="Source Sans Pro Semibold"/>
              </a:rPr>
              <a:t>Funbos</a:t>
            </a:r>
            <a:r>
              <a:rPr lang="sv-SE" dirty="0">
                <a:latin typeface="Source Sans Pro Semibold"/>
                <a:ea typeface="Source Sans Pro Semibold"/>
              </a:rPr>
              <a:t> fritids</a:t>
            </a:r>
            <a:endParaRPr lang="sv-SE" dirty="0"/>
          </a:p>
        </p:txBody>
      </p:sp>
      <p:sp>
        <p:nvSpPr>
          <p:cNvPr id="3" name="Platshållare för innehåll 2">
            <a:extLst>
              <a:ext uri="{FF2B5EF4-FFF2-40B4-BE49-F238E27FC236}">
                <a16:creationId xmlns:a16="http://schemas.microsoft.com/office/drawing/2014/main" id="{DFC4D19F-8EBE-3DCD-081D-7776DC711A00}"/>
              </a:ext>
            </a:extLst>
          </p:cNvPr>
          <p:cNvSpPr>
            <a:spLocks noGrp="1"/>
          </p:cNvSpPr>
          <p:nvPr>
            <p:ph idx="1"/>
          </p:nvPr>
        </p:nvSpPr>
        <p:spPr>
          <a:xfrm>
            <a:off x="838200" y="2273307"/>
            <a:ext cx="9371646" cy="4110725"/>
          </a:xfrm>
        </p:spPr>
        <p:txBody>
          <a:bodyPr vert="horz" lIns="91440" tIns="45720" rIns="91440" bIns="45720" rtlCol="0" anchor="t">
            <a:noAutofit/>
          </a:bodyPr>
          <a:lstStyle/>
          <a:p>
            <a:r>
              <a:rPr lang="sv-SE" b="1" dirty="0">
                <a:solidFill>
                  <a:schemeClr val="accent1">
                    <a:lumMod val="60000"/>
                    <a:lumOff val="40000"/>
                  </a:schemeClr>
                </a:solidFill>
                <a:latin typeface="Source Sans Pro"/>
                <a:ea typeface="Source Sans Pro"/>
              </a:rPr>
              <a:t>6.30-8.10 Morgonfritids</a:t>
            </a:r>
            <a:endParaRPr lang="sv-SE" b="1">
              <a:solidFill>
                <a:schemeClr val="accent1">
                  <a:lumMod val="60000"/>
                  <a:lumOff val="40000"/>
                </a:schemeClr>
              </a:solidFill>
              <a:ea typeface="Source Sans Pro" panose="020B0503030403020204" pitchFamily="34" charset="0"/>
            </a:endParaRPr>
          </a:p>
          <a:p>
            <a:r>
              <a:rPr lang="sv-SE" b="1" dirty="0">
                <a:solidFill>
                  <a:schemeClr val="accent1">
                    <a:lumMod val="60000"/>
                    <a:lumOff val="40000"/>
                  </a:schemeClr>
                </a:solidFill>
                <a:latin typeface="Source Sans Pro"/>
                <a:ea typeface="Source Sans Pro"/>
              </a:rPr>
              <a:t>7.15 Frukost</a:t>
            </a:r>
          </a:p>
          <a:p>
            <a:r>
              <a:rPr lang="sv-SE" dirty="0">
                <a:latin typeface="Source Sans Pro"/>
                <a:ea typeface="Source Sans Pro"/>
              </a:rPr>
              <a:t>13.20 - Hemgång eller </a:t>
            </a:r>
            <a:r>
              <a:rPr lang="sv-SE" dirty="0" err="1">
                <a:latin typeface="Source Sans Pro"/>
                <a:ea typeface="Source Sans Pro"/>
              </a:rPr>
              <a:t>mellis</a:t>
            </a:r>
            <a:r>
              <a:rPr lang="sv-SE" dirty="0">
                <a:latin typeface="Source Sans Pro"/>
                <a:ea typeface="Source Sans Pro"/>
              </a:rPr>
              <a:t> (buss 13.55)</a:t>
            </a:r>
          </a:p>
          <a:p>
            <a:r>
              <a:rPr lang="sv-SE" dirty="0">
                <a:latin typeface="Source Sans Pro"/>
                <a:ea typeface="Source Sans Pro"/>
              </a:rPr>
              <a:t>Ca 14.00 aktivitet – ledd av personal</a:t>
            </a:r>
          </a:p>
          <a:p>
            <a:r>
              <a:rPr lang="sv-SE" dirty="0">
                <a:latin typeface="Source Sans Pro"/>
                <a:ea typeface="Source Sans Pro"/>
              </a:rPr>
              <a:t>Ca 15-15.30 utelek (till 16.00 vid bra väder)</a:t>
            </a:r>
          </a:p>
          <a:p>
            <a:r>
              <a:rPr lang="sv-SE" dirty="0">
                <a:latin typeface="Source Sans Pro"/>
                <a:ea typeface="Source Sans Pro"/>
              </a:rPr>
              <a:t>Ca 15.30/16.00 </a:t>
            </a:r>
            <a:r>
              <a:rPr lang="sv-SE" dirty="0" err="1">
                <a:latin typeface="Source Sans Pro"/>
                <a:ea typeface="Source Sans Pro"/>
              </a:rPr>
              <a:t>Innelek</a:t>
            </a:r>
            <a:r>
              <a:rPr lang="sv-SE" dirty="0">
                <a:latin typeface="Source Sans Pro"/>
                <a:ea typeface="Source Sans Pro"/>
              </a:rPr>
              <a:t> i paviljongen</a:t>
            </a:r>
          </a:p>
          <a:p>
            <a:r>
              <a:rPr lang="sv-SE" dirty="0">
                <a:latin typeface="Source Sans Pro"/>
                <a:ea typeface="Source Sans Pro"/>
              </a:rPr>
              <a:t>Ca 16.30-16.45 vi slår ihop oss och går till Enen</a:t>
            </a:r>
            <a:br>
              <a:rPr lang="sv-SE" dirty="0">
                <a:latin typeface="Source Sans Pro"/>
                <a:ea typeface="Source Sans Pro"/>
              </a:rPr>
            </a:br>
            <a:r>
              <a:rPr lang="sv-SE" dirty="0">
                <a:latin typeface="Source Sans Pro"/>
                <a:ea typeface="Source Sans Pro"/>
              </a:rPr>
              <a:t>17.30 vi stänger</a:t>
            </a:r>
          </a:p>
        </p:txBody>
      </p:sp>
      <p:sp>
        <p:nvSpPr>
          <p:cNvPr id="4" name="Platshållare för bildnummer 3">
            <a:extLst>
              <a:ext uri="{FF2B5EF4-FFF2-40B4-BE49-F238E27FC236}">
                <a16:creationId xmlns:a16="http://schemas.microsoft.com/office/drawing/2014/main" id="{494005DB-9321-7993-1BF3-166C320AA96F}"/>
              </a:ext>
            </a:extLst>
          </p:cNvPr>
          <p:cNvSpPr>
            <a:spLocks noGrp="1"/>
          </p:cNvSpPr>
          <p:nvPr>
            <p:ph type="sldNum" sz="quarter" idx="12"/>
          </p:nvPr>
        </p:nvSpPr>
        <p:spPr/>
        <p:txBody>
          <a:bodyPr/>
          <a:lstStyle/>
          <a:p>
            <a:fld id="{D02B33C2-54EE-4A44-9B78-6F01870CE737}" type="slidenum">
              <a:rPr lang="sv-SE" smtClean="0"/>
              <a:t>19</a:t>
            </a:fld>
            <a:endParaRPr lang="sv-SE"/>
          </a:p>
        </p:txBody>
      </p:sp>
    </p:spTree>
    <p:extLst>
      <p:ext uri="{BB962C8B-B14F-4D97-AF65-F5344CB8AC3E}">
        <p14:creationId xmlns:p14="http://schemas.microsoft.com/office/powerpoint/2010/main" val="298833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E11601AC-4CE2-4692-B2F4-5FAB93202DAA}"/>
              </a:ext>
            </a:extLst>
          </p:cNvPr>
          <p:cNvSpPr txBox="1">
            <a:spLocks/>
          </p:cNvSpPr>
          <p:nvPr/>
        </p:nvSpPr>
        <p:spPr>
          <a:xfrm>
            <a:off x="2360452" y="505541"/>
            <a:ext cx="9371646" cy="1255857"/>
          </a:xfrm>
          <a:prstGeom prst="rect">
            <a:avLst/>
          </a:prstGeom>
        </p:spPr>
        <p:txBody>
          <a:bodyPr/>
          <a:lstStyle>
            <a:lvl1pPr algn="l" defTabSz="914400" rtl="0" eaLnBrk="1" latinLnBrk="0" hangingPunct="1">
              <a:lnSpc>
                <a:spcPct val="90000"/>
              </a:lnSpc>
              <a:spcBef>
                <a:spcPct val="0"/>
              </a:spcBef>
              <a:buNone/>
              <a:defRPr sz="4000" kern="1200">
                <a:solidFill>
                  <a:schemeClr val="accent5"/>
                </a:solidFill>
                <a:latin typeface="Source Sans Pro Semibold" panose="020B0603030403020204" pitchFamily="34" charset="0"/>
                <a:ea typeface="+mj-ea"/>
                <a:cs typeface="+mj-cs"/>
              </a:defRPr>
            </a:lvl1pPr>
          </a:lstStyle>
          <a:p>
            <a:r>
              <a:rPr lang="sv-SE" dirty="0"/>
              <a:t>Agenda</a:t>
            </a:r>
          </a:p>
        </p:txBody>
      </p:sp>
      <p:sp>
        <p:nvSpPr>
          <p:cNvPr id="2" name="textruta 1">
            <a:extLst>
              <a:ext uri="{FF2B5EF4-FFF2-40B4-BE49-F238E27FC236}">
                <a16:creationId xmlns:a16="http://schemas.microsoft.com/office/drawing/2014/main" id="{21D51ACB-FEFB-40E1-A438-B4C29E86F3BC}"/>
              </a:ext>
            </a:extLst>
          </p:cNvPr>
          <p:cNvSpPr txBox="1"/>
          <p:nvPr/>
        </p:nvSpPr>
        <p:spPr>
          <a:xfrm>
            <a:off x="2360452" y="2342508"/>
            <a:ext cx="6777817" cy="2123658"/>
          </a:xfrm>
          <a:prstGeom prst="rect">
            <a:avLst/>
          </a:prstGeom>
          <a:noFill/>
        </p:spPr>
        <p:txBody>
          <a:bodyPr wrap="none" rtlCol="0">
            <a:spAutoFit/>
          </a:bodyPr>
          <a:lstStyle/>
          <a:p>
            <a:pPr marL="285750" indent="-285750">
              <a:buClr>
                <a:schemeClr val="accent5">
                  <a:lumMod val="75000"/>
                </a:schemeClr>
              </a:buClr>
              <a:buFont typeface="Wingdings" panose="05000000000000000000" pitchFamily="2" charset="2"/>
              <a:buChar char="ü"/>
            </a:pPr>
            <a:r>
              <a:rPr lang="sv-SE" sz="4400" dirty="0"/>
              <a:t>Introduktion</a:t>
            </a:r>
          </a:p>
          <a:p>
            <a:pPr marL="285750" indent="-285750">
              <a:buClr>
                <a:schemeClr val="accent5">
                  <a:lumMod val="75000"/>
                </a:schemeClr>
              </a:buClr>
              <a:buFont typeface="Wingdings" panose="05000000000000000000" pitchFamily="2" charset="2"/>
              <a:buChar char="ü"/>
            </a:pPr>
            <a:r>
              <a:rPr lang="sv-SE" sz="4400" dirty="0"/>
              <a:t>Förskoleklassens uppdrag</a:t>
            </a:r>
          </a:p>
          <a:p>
            <a:pPr marL="285750" indent="-285750">
              <a:buClr>
                <a:schemeClr val="accent5">
                  <a:lumMod val="75000"/>
                </a:schemeClr>
              </a:buClr>
              <a:buFont typeface="Wingdings" panose="05000000000000000000" pitchFamily="2" charset="2"/>
              <a:buChar char="ü"/>
            </a:pPr>
            <a:r>
              <a:rPr lang="sv-SE" sz="4400" dirty="0"/>
              <a:t>Fritids</a:t>
            </a:r>
          </a:p>
        </p:txBody>
      </p:sp>
    </p:spTree>
    <p:extLst>
      <p:ext uri="{BB962C8B-B14F-4D97-AF65-F5344CB8AC3E}">
        <p14:creationId xmlns:p14="http://schemas.microsoft.com/office/powerpoint/2010/main" val="68634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CFD876-5DB7-96F7-4B5C-FEAB41964BBB}"/>
              </a:ext>
            </a:extLst>
          </p:cNvPr>
          <p:cNvSpPr>
            <a:spLocks noGrp="1"/>
          </p:cNvSpPr>
          <p:nvPr>
            <p:ph type="title"/>
          </p:nvPr>
        </p:nvSpPr>
        <p:spPr/>
        <p:txBody>
          <a:bodyPr/>
          <a:lstStyle/>
          <a:p>
            <a:r>
              <a:rPr lang="sv-SE" dirty="0">
                <a:latin typeface="Source Sans Pro Semibold"/>
                <a:ea typeface="Source Sans Pro Semibold"/>
              </a:rPr>
              <a:t>Fritidsaktiviteter</a:t>
            </a:r>
            <a:endParaRPr lang="sv-SE" dirty="0"/>
          </a:p>
        </p:txBody>
      </p:sp>
      <p:pic>
        <p:nvPicPr>
          <p:cNvPr id="6" name="Platshållare för innehåll 5">
            <a:extLst>
              <a:ext uri="{FF2B5EF4-FFF2-40B4-BE49-F238E27FC236}">
                <a16:creationId xmlns:a16="http://schemas.microsoft.com/office/drawing/2014/main" id="{8F92C161-1397-A030-BF36-6ECFDA04D983}"/>
              </a:ext>
            </a:extLst>
          </p:cNvPr>
          <p:cNvPicPr>
            <a:picLocks noGrp="1" noChangeAspect="1"/>
          </p:cNvPicPr>
          <p:nvPr>
            <p:ph idx="1"/>
          </p:nvPr>
        </p:nvPicPr>
        <p:blipFill>
          <a:blip r:embed="rId2"/>
          <a:stretch>
            <a:fillRect/>
          </a:stretch>
        </p:blipFill>
        <p:spPr>
          <a:xfrm>
            <a:off x="984513" y="2279629"/>
            <a:ext cx="3693893" cy="4243805"/>
          </a:xfrm>
        </p:spPr>
      </p:pic>
      <p:sp>
        <p:nvSpPr>
          <p:cNvPr id="4" name="Platshållare för bildnummer 3">
            <a:extLst>
              <a:ext uri="{FF2B5EF4-FFF2-40B4-BE49-F238E27FC236}">
                <a16:creationId xmlns:a16="http://schemas.microsoft.com/office/drawing/2014/main" id="{34A7096E-9245-E865-3F1B-7ECCEF3A11F5}"/>
              </a:ext>
            </a:extLst>
          </p:cNvPr>
          <p:cNvSpPr>
            <a:spLocks noGrp="1"/>
          </p:cNvSpPr>
          <p:nvPr>
            <p:ph type="sldNum" sz="quarter" idx="12"/>
          </p:nvPr>
        </p:nvSpPr>
        <p:spPr/>
        <p:txBody>
          <a:bodyPr/>
          <a:lstStyle/>
          <a:p>
            <a:fld id="{D02B33C2-54EE-4A44-9B78-6F01870CE737}" type="slidenum">
              <a:rPr lang="sv-SE" smtClean="0"/>
              <a:t>20</a:t>
            </a:fld>
            <a:endParaRPr lang="sv-SE"/>
          </a:p>
        </p:txBody>
      </p:sp>
      <p:pic>
        <p:nvPicPr>
          <p:cNvPr id="7" name="Platshållare för innehåll 6" descr="En bild som visar text, blomma&#10;&#10;Automatiskt genererad beskrivning">
            <a:extLst>
              <a:ext uri="{FF2B5EF4-FFF2-40B4-BE49-F238E27FC236}">
                <a16:creationId xmlns:a16="http://schemas.microsoft.com/office/drawing/2014/main" id="{3B217134-303A-8304-C843-9EC871592DA7}"/>
              </a:ext>
            </a:extLst>
          </p:cNvPr>
          <p:cNvPicPr>
            <a:picLocks noGrp="1" noChangeAspect="1"/>
          </p:cNvPicPr>
          <p:nvPr>
            <p:ph idx="13"/>
          </p:nvPr>
        </p:nvPicPr>
        <p:blipFill>
          <a:blip r:embed="rId3"/>
          <a:stretch>
            <a:fillRect/>
          </a:stretch>
        </p:blipFill>
        <p:spPr>
          <a:xfrm>
            <a:off x="5521825" y="226030"/>
            <a:ext cx="2794473" cy="6633273"/>
          </a:xfrm>
        </p:spPr>
      </p:pic>
    </p:spTree>
    <p:extLst>
      <p:ext uri="{BB962C8B-B14F-4D97-AF65-F5344CB8AC3E}">
        <p14:creationId xmlns:p14="http://schemas.microsoft.com/office/powerpoint/2010/main" val="320573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05C94F-89F9-D81A-0962-B90D78751924}"/>
              </a:ext>
            </a:extLst>
          </p:cNvPr>
          <p:cNvSpPr>
            <a:spLocks noGrp="1"/>
          </p:cNvSpPr>
          <p:nvPr>
            <p:ph type="title"/>
          </p:nvPr>
        </p:nvSpPr>
        <p:spPr/>
        <p:txBody>
          <a:bodyPr/>
          <a:lstStyle/>
          <a:p>
            <a:r>
              <a:rPr lang="sv-SE" dirty="0">
                <a:latin typeface="Source Sans Pro Semibold"/>
                <a:ea typeface="Source Sans Pro Semibold"/>
              </a:rPr>
              <a:t>E-tjänst för elevdokumentation - Unikum</a:t>
            </a:r>
            <a:endParaRPr lang="sv-SE" dirty="0"/>
          </a:p>
        </p:txBody>
      </p:sp>
      <p:pic>
        <p:nvPicPr>
          <p:cNvPr id="7" name="Platshållare för innehåll 6" descr="En bild som visar text, skärmbild, Teckensnitt&#10;&#10;Automatiskt genererad beskrivning">
            <a:extLst>
              <a:ext uri="{FF2B5EF4-FFF2-40B4-BE49-F238E27FC236}">
                <a16:creationId xmlns:a16="http://schemas.microsoft.com/office/drawing/2014/main" id="{82F475BA-3F80-A4BC-8B84-7FCC40EC30C8}"/>
              </a:ext>
            </a:extLst>
          </p:cNvPr>
          <p:cNvPicPr>
            <a:picLocks noGrp="1" noChangeAspect="1"/>
          </p:cNvPicPr>
          <p:nvPr>
            <p:ph idx="1"/>
          </p:nvPr>
        </p:nvPicPr>
        <p:blipFill>
          <a:blip r:embed="rId2"/>
          <a:stretch>
            <a:fillRect/>
          </a:stretch>
        </p:blipFill>
        <p:spPr>
          <a:xfrm>
            <a:off x="153693" y="2278525"/>
            <a:ext cx="7086178" cy="2812419"/>
          </a:xfrm>
        </p:spPr>
      </p:pic>
      <p:sp>
        <p:nvSpPr>
          <p:cNvPr id="4" name="Platshållare för bildnummer 3">
            <a:extLst>
              <a:ext uri="{FF2B5EF4-FFF2-40B4-BE49-F238E27FC236}">
                <a16:creationId xmlns:a16="http://schemas.microsoft.com/office/drawing/2014/main" id="{47644D25-44B4-1B56-5E1B-CB5F4DB68C4F}"/>
              </a:ext>
            </a:extLst>
          </p:cNvPr>
          <p:cNvSpPr>
            <a:spLocks noGrp="1"/>
          </p:cNvSpPr>
          <p:nvPr>
            <p:ph type="sldNum" sz="quarter" idx="12"/>
          </p:nvPr>
        </p:nvSpPr>
        <p:spPr/>
        <p:txBody>
          <a:bodyPr/>
          <a:lstStyle/>
          <a:p>
            <a:fld id="{D02B33C2-54EE-4A44-9B78-6F01870CE737}" type="slidenum">
              <a:rPr lang="sv-SE" smtClean="0"/>
              <a:t>21</a:t>
            </a:fld>
            <a:endParaRPr lang="sv-SE"/>
          </a:p>
        </p:txBody>
      </p:sp>
      <p:pic>
        <p:nvPicPr>
          <p:cNvPr id="6" name="Platshållare för innehåll 5" descr="En bild som visar clipart, tecknad serie, illustration&#10;&#10;Automatiskt genererad beskrivning">
            <a:extLst>
              <a:ext uri="{FF2B5EF4-FFF2-40B4-BE49-F238E27FC236}">
                <a16:creationId xmlns:a16="http://schemas.microsoft.com/office/drawing/2014/main" id="{43D2EB87-FE5C-3862-BD55-D48B941313F5}"/>
              </a:ext>
            </a:extLst>
          </p:cNvPr>
          <p:cNvPicPr>
            <a:picLocks noGrp="1" noChangeAspect="1"/>
          </p:cNvPicPr>
          <p:nvPr>
            <p:ph idx="13"/>
          </p:nvPr>
        </p:nvPicPr>
        <p:blipFill>
          <a:blip r:embed="rId3"/>
          <a:stretch>
            <a:fillRect/>
          </a:stretch>
        </p:blipFill>
        <p:spPr>
          <a:xfrm>
            <a:off x="7387987" y="2253798"/>
            <a:ext cx="4241166" cy="3494721"/>
          </a:xfrm>
        </p:spPr>
      </p:pic>
      <p:sp>
        <p:nvSpPr>
          <p:cNvPr id="8" name="textruta 3">
            <a:extLst>
              <a:ext uri="{FF2B5EF4-FFF2-40B4-BE49-F238E27FC236}">
                <a16:creationId xmlns:a16="http://schemas.microsoft.com/office/drawing/2014/main" id="{695D3DEE-FBBE-2502-9FCF-E63861F42B0C}"/>
              </a:ext>
            </a:extLst>
          </p:cNvPr>
          <p:cNvSpPr txBox="1"/>
          <p:nvPr/>
        </p:nvSpPr>
        <p:spPr>
          <a:xfrm>
            <a:off x="2789161" y="6164144"/>
            <a:ext cx="698862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4"/>
              </a:rPr>
              <a:t>E-tjänst för elevdokumentation (Unikum) - Uppsala kommun</a:t>
            </a:r>
            <a:endParaRPr lang="en-US"/>
          </a:p>
        </p:txBody>
      </p:sp>
    </p:spTree>
    <p:extLst>
      <p:ext uri="{BB962C8B-B14F-4D97-AF65-F5344CB8AC3E}">
        <p14:creationId xmlns:p14="http://schemas.microsoft.com/office/powerpoint/2010/main" val="3370269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3B69CE-A3A0-4F48-B3B2-30D3875E58E6}"/>
              </a:ext>
            </a:extLst>
          </p:cNvPr>
          <p:cNvSpPr>
            <a:spLocks noGrp="1"/>
          </p:cNvSpPr>
          <p:nvPr>
            <p:ph type="title"/>
          </p:nvPr>
        </p:nvSpPr>
        <p:spPr>
          <a:xfrm>
            <a:off x="1251677" y="645105"/>
            <a:ext cx="7692298" cy="1320855"/>
          </a:xfrm>
        </p:spPr>
        <p:txBody>
          <a:bodyPr vert="horz" lIns="91440" tIns="45720" rIns="91440" bIns="45720" rtlCol="0" anchor="t">
            <a:normAutofit/>
          </a:bodyPr>
          <a:lstStyle/>
          <a:p>
            <a:r>
              <a:rPr lang="en-US" sz="4400"/>
              <a:t>Blanketter</a:t>
            </a:r>
            <a:r>
              <a:rPr lang="en-US" sz="4400" dirty="0"/>
              <a:t> </a:t>
            </a:r>
            <a:r>
              <a:rPr lang="en-US" sz="4400"/>
              <a:t>att </a:t>
            </a:r>
            <a:r>
              <a:rPr lang="en-US" sz="4400" dirty="0" err="1"/>
              <a:t>lämna</a:t>
            </a:r>
            <a:r>
              <a:rPr lang="en-US" sz="4400" dirty="0"/>
              <a:t> </a:t>
            </a:r>
            <a:r>
              <a:rPr lang="en-US" sz="4400"/>
              <a:t>in</a:t>
            </a:r>
            <a:endParaRPr lang="en-US" sz="4400" dirty="0"/>
          </a:p>
        </p:txBody>
      </p:sp>
      <p:pic>
        <p:nvPicPr>
          <p:cNvPr id="6" name="Platshållare för innehåll 5" descr="Person som håller en handfull tomater">
            <a:extLst>
              <a:ext uri="{FF2B5EF4-FFF2-40B4-BE49-F238E27FC236}">
                <a16:creationId xmlns:a16="http://schemas.microsoft.com/office/drawing/2014/main" id="{D11595D2-69A8-48BC-A09B-D1CA8B0824E7}"/>
              </a:ext>
            </a:extLst>
          </p:cNvPr>
          <p:cNvPicPr>
            <a:picLocks noGrp="1" noChangeAspect="1"/>
          </p:cNvPicPr>
          <p:nvPr>
            <p:ph sz="half" idx="1"/>
          </p:nvPr>
        </p:nvPicPr>
        <p:blipFill rotWithShape="1">
          <a:blip r:embed="rId2"/>
          <a:srcRect l="17738" r="15432" b="1"/>
          <a:stretch/>
        </p:blipFill>
        <p:spPr>
          <a:xfrm>
            <a:off x="6895624" y="1266018"/>
            <a:ext cx="4331216" cy="4325963"/>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5" name="Platshållare för innehåll 4">
            <a:extLst>
              <a:ext uri="{FF2B5EF4-FFF2-40B4-BE49-F238E27FC236}">
                <a16:creationId xmlns:a16="http://schemas.microsoft.com/office/drawing/2014/main" id="{888BF5FC-D910-99E6-C7BC-1BACFA896AB2}"/>
              </a:ext>
            </a:extLst>
          </p:cNvPr>
          <p:cNvSpPr>
            <a:spLocks noGrp="1"/>
          </p:cNvSpPr>
          <p:nvPr>
            <p:ph sz="half" idx="2"/>
          </p:nvPr>
        </p:nvSpPr>
        <p:spPr>
          <a:xfrm>
            <a:off x="1253320" y="1971524"/>
            <a:ext cx="5417457" cy="3619500"/>
          </a:xfrm>
        </p:spPr>
        <p:txBody>
          <a:bodyPr vert="horz" lIns="91440" tIns="45720" rIns="91440" bIns="45720" rtlCol="0" anchor="t">
            <a:noAutofit/>
          </a:bodyPr>
          <a:lstStyle/>
          <a:p>
            <a:r>
              <a:rPr lang="sv-SE">
                <a:latin typeface="Source Sans Pro"/>
                <a:ea typeface="Source Sans Pro"/>
              </a:rPr>
              <a:t>Behovsanpassad kost</a:t>
            </a:r>
            <a:endParaRPr lang="sv-SE">
              <a:ea typeface="Source Sans Pro" panose="020B0503030403020204" pitchFamily="34" charset="0"/>
            </a:endParaRPr>
          </a:p>
          <a:p>
            <a:r>
              <a:rPr lang="sv-SE">
                <a:latin typeface="Source Sans Pro"/>
                <a:ea typeface="Source Sans Pro"/>
              </a:rPr>
              <a:t>Kontaktuppgifter</a:t>
            </a:r>
          </a:p>
          <a:p>
            <a:r>
              <a:rPr lang="sv-SE" dirty="0">
                <a:latin typeface="Source Sans Pro"/>
                <a:ea typeface="Source Sans Pro"/>
              </a:rPr>
              <a:t>Sommarfritids</a:t>
            </a:r>
          </a:p>
          <a:p>
            <a:r>
              <a:rPr lang="sv-SE" dirty="0">
                <a:latin typeface="Source Sans Pro"/>
                <a:ea typeface="Source Sans Pro"/>
              </a:rPr>
              <a:t>Modersmålsansökan</a:t>
            </a:r>
          </a:p>
          <a:p>
            <a:endParaRPr lang="sv-SE" dirty="0">
              <a:ea typeface="Source Sans Pro"/>
            </a:endParaRPr>
          </a:p>
          <a:p>
            <a:pPr marL="0" indent="0">
              <a:buNone/>
            </a:pPr>
            <a:r>
              <a:rPr lang="sv-SE" dirty="0">
                <a:latin typeface="Source Sans Pro"/>
                <a:ea typeface="Source Sans Pro"/>
              </a:rPr>
              <a:t>Ni behöver inte signera för att </a:t>
            </a:r>
            <a:br>
              <a:rPr lang="sv-SE" dirty="0">
                <a:latin typeface="Source Sans Pro"/>
                <a:ea typeface="Source Sans Pro"/>
              </a:rPr>
            </a:br>
            <a:r>
              <a:rPr lang="sv-SE" dirty="0">
                <a:latin typeface="Source Sans Pro"/>
                <a:ea typeface="Source Sans Pro"/>
              </a:rPr>
              <a:t>skicka in </a:t>
            </a:r>
            <a:r>
              <a:rPr lang="sv-SE" dirty="0" err="1">
                <a:latin typeface="Source Sans Pro"/>
                <a:ea typeface="Source Sans Pro"/>
              </a:rPr>
              <a:t>förväntasdokumentet</a:t>
            </a:r>
            <a:r>
              <a:rPr lang="sv-SE" dirty="0">
                <a:latin typeface="Source Sans Pro"/>
                <a:ea typeface="Source Sans Pro"/>
              </a:rPr>
              <a:t>. Det får gärna signeras av er och barnet men behålls i hemmet.</a:t>
            </a:r>
          </a:p>
        </p:txBody>
      </p:sp>
    </p:spTree>
    <p:extLst>
      <p:ext uri="{BB962C8B-B14F-4D97-AF65-F5344CB8AC3E}">
        <p14:creationId xmlns:p14="http://schemas.microsoft.com/office/powerpoint/2010/main" val="1661851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C05691-130E-4D13-8905-9658248C79FE}"/>
              </a:ext>
            </a:extLst>
          </p:cNvPr>
          <p:cNvSpPr>
            <a:spLocks noGrp="1"/>
          </p:cNvSpPr>
          <p:nvPr>
            <p:ph type="title"/>
          </p:nvPr>
        </p:nvSpPr>
        <p:spPr>
          <a:xfrm>
            <a:off x="595950" y="1098388"/>
            <a:ext cx="6648249" cy="4394988"/>
          </a:xfrm>
        </p:spPr>
        <p:txBody>
          <a:bodyPr vert="horz" lIns="91440" tIns="45720" rIns="91440" bIns="45720" rtlCol="0" anchor="ctr">
            <a:normAutofit/>
          </a:bodyPr>
          <a:lstStyle/>
          <a:p>
            <a:pPr algn="ctr"/>
            <a:r>
              <a:rPr lang="en-US" sz="9600" spc="800"/>
              <a:t>frågor</a:t>
            </a:r>
          </a:p>
        </p:txBody>
      </p:sp>
      <p:pic>
        <p:nvPicPr>
          <p:cNvPr id="8" name="Graphic 7" descr="Help">
            <a:extLst>
              <a:ext uri="{FF2B5EF4-FFF2-40B4-BE49-F238E27FC236}">
                <a16:creationId xmlns:a16="http://schemas.microsoft.com/office/drawing/2014/main" id="{63E393A7-0D26-42D5-A1BC-060757575F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00147" y="1754805"/>
            <a:ext cx="3348389" cy="3348389"/>
          </a:xfrm>
          <a:prstGeom prst="rect">
            <a:avLst/>
          </a:prstGeom>
        </p:spPr>
      </p:pic>
    </p:spTree>
    <p:extLst>
      <p:ext uri="{BB962C8B-B14F-4D97-AF65-F5344CB8AC3E}">
        <p14:creationId xmlns:p14="http://schemas.microsoft.com/office/powerpoint/2010/main" val="904810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05355-F4AB-4AB2-A124-473311F0ED74}"/>
              </a:ext>
            </a:extLst>
          </p:cNvPr>
          <p:cNvSpPr>
            <a:spLocks noGrp="1"/>
          </p:cNvSpPr>
          <p:nvPr>
            <p:ph type="title"/>
          </p:nvPr>
        </p:nvSpPr>
        <p:spPr>
          <a:xfrm>
            <a:off x="767179" y="491687"/>
            <a:ext cx="9371646" cy="1255857"/>
          </a:xfrm>
        </p:spPr>
        <p:txBody>
          <a:bodyPr/>
          <a:lstStyle/>
          <a:p>
            <a:r>
              <a:rPr lang="sv-SE" dirty="0"/>
              <a:t>Funbo skola – den lilla skolan med stora hjärtat</a:t>
            </a:r>
          </a:p>
        </p:txBody>
      </p:sp>
      <p:pic>
        <p:nvPicPr>
          <p:cNvPr id="5" name="Bildobjekt 4" descr="En bild som visar text, clipart&#10;&#10;Automatiskt genererad beskrivning">
            <a:extLst>
              <a:ext uri="{FF2B5EF4-FFF2-40B4-BE49-F238E27FC236}">
                <a16:creationId xmlns:a16="http://schemas.microsoft.com/office/drawing/2014/main" id="{09881C2A-355B-4608-9947-B7EE91A2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8122" y="4996547"/>
            <a:ext cx="1535747" cy="1535747"/>
          </a:xfrm>
          <a:prstGeom prst="rect">
            <a:avLst/>
          </a:prstGeom>
        </p:spPr>
      </p:pic>
      <p:pic>
        <p:nvPicPr>
          <p:cNvPr id="6" name="Bildobjekt 5">
            <a:extLst>
              <a:ext uri="{FF2B5EF4-FFF2-40B4-BE49-F238E27FC236}">
                <a16:creationId xmlns:a16="http://schemas.microsoft.com/office/drawing/2014/main" id="{E66DA2AD-B6AF-4AEB-A619-FF4EE0BCBDDF}"/>
              </a:ext>
            </a:extLst>
          </p:cNvPr>
          <p:cNvPicPr>
            <a:picLocks noChangeAspect="1"/>
          </p:cNvPicPr>
          <p:nvPr/>
        </p:nvPicPr>
        <p:blipFill>
          <a:blip r:embed="rId4"/>
          <a:stretch>
            <a:fillRect/>
          </a:stretch>
        </p:blipFill>
        <p:spPr>
          <a:xfrm>
            <a:off x="2045368" y="2103164"/>
            <a:ext cx="7296902" cy="4263149"/>
          </a:xfrm>
          <a:prstGeom prst="rect">
            <a:avLst/>
          </a:prstGeom>
        </p:spPr>
      </p:pic>
    </p:spTree>
    <p:extLst>
      <p:ext uri="{BB962C8B-B14F-4D97-AF65-F5344CB8AC3E}">
        <p14:creationId xmlns:p14="http://schemas.microsoft.com/office/powerpoint/2010/main" val="401765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dobjekt 23" descr="En bild som visar Människoansikte, person, klädsel, hals&#10;&#10;Automatiskt genererad beskrivning">
            <a:extLst>
              <a:ext uri="{FF2B5EF4-FFF2-40B4-BE49-F238E27FC236}">
                <a16:creationId xmlns:a16="http://schemas.microsoft.com/office/drawing/2014/main" id="{47776521-AFD9-4DE0-DDD2-00369D1BF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962" y="3897580"/>
            <a:ext cx="1723365" cy="2585048"/>
          </a:xfrm>
          <a:prstGeom prst="rect">
            <a:avLst/>
          </a:prstGeom>
        </p:spPr>
      </p:pic>
      <p:sp>
        <p:nvSpPr>
          <p:cNvPr id="29" name="textruta 28">
            <a:extLst>
              <a:ext uri="{FF2B5EF4-FFF2-40B4-BE49-F238E27FC236}">
                <a16:creationId xmlns:a16="http://schemas.microsoft.com/office/drawing/2014/main" id="{DAEC503A-278A-2DB0-EA9E-1F29D7069EFC}"/>
              </a:ext>
            </a:extLst>
          </p:cNvPr>
          <p:cNvSpPr txBox="1"/>
          <p:nvPr/>
        </p:nvSpPr>
        <p:spPr>
          <a:xfrm>
            <a:off x="3992558" y="3244334"/>
            <a:ext cx="1475084" cy="369332"/>
          </a:xfrm>
          <a:prstGeom prst="rect">
            <a:avLst/>
          </a:prstGeom>
          <a:noFill/>
        </p:spPr>
        <p:txBody>
          <a:bodyPr wrap="none" lIns="91440" tIns="45720" rIns="91440" bIns="45720" rtlCol="0" anchor="t">
            <a:spAutoFit/>
          </a:bodyPr>
          <a:lstStyle/>
          <a:p>
            <a:r>
              <a:rPr lang="sv-SE" dirty="0"/>
              <a:t>Petra </a:t>
            </a:r>
            <a:r>
              <a:rPr lang="sv-SE" dirty="0" err="1"/>
              <a:t>Vällfors</a:t>
            </a:r>
          </a:p>
        </p:txBody>
      </p:sp>
      <p:sp>
        <p:nvSpPr>
          <p:cNvPr id="30" name="textruta 29">
            <a:extLst>
              <a:ext uri="{FF2B5EF4-FFF2-40B4-BE49-F238E27FC236}">
                <a16:creationId xmlns:a16="http://schemas.microsoft.com/office/drawing/2014/main" id="{DCF1CFFB-295D-818E-6209-21FA30437D98}"/>
              </a:ext>
            </a:extLst>
          </p:cNvPr>
          <p:cNvSpPr txBox="1"/>
          <p:nvPr/>
        </p:nvSpPr>
        <p:spPr>
          <a:xfrm>
            <a:off x="7889781" y="3232238"/>
            <a:ext cx="1635384" cy="369332"/>
          </a:xfrm>
          <a:prstGeom prst="rect">
            <a:avLst/>
          </a:prstGeom>
          <a:noFill/>
        </p:spPr>
        <p:txBody>
          <a:bodyPr wrap="none" lIns="91440" tIns="45720" rIns="91440" bIns="45720" rtlCol="0" anchor="t">
            <a:spAutoFit/>
          </a:bodyPr>
          <a:lstStyle/>
          <a:p>
            <a:r>
              <a:rPr lang="sv-SE" dirty="0"/>
              <a:t>Kerstin </a:t>
            </a:r>
            <a:r>
              <a:rPr lang="sv-SE" dirty="0" err="1"/>
              <a:t>Roshed</a:t>
            </a:r>
          </a:p>
        </p:txBody>
      </p:sp>
      <p:sp>
        <p:nvSpPr>
          <p:cNvPr id="31" name="textruta 30">
            <a:extLst>
              <a:ext uri="{FF2B5EF4-FFF2-40B4-BE49-F238E27FC236}">
                <a16:creationId xmlns:a16="http://schemas.microsoft.com/office/drawing/2014/main" id="{94A29D1E-4D18-F0FA-AFBE-E40576F0273B}"/>
              </a:ext>
            </a:extLst>
          </p:cNvPr>
          <p:cNvSpPr txBox="1"/>
          <p:nvPr/>
        </p:nvSpPr>
        <p:spPr>
          <a:xfrm>
            <a:off x="3747728" y="6488668"/>
            <a:ext cx="1648208" cy="369332"/>
          </a:xfrm>
          <a:prstGeom prst="rect">
            <a:avLst/>
          </a:prstGeom>
          <a:noFill/>
        </p:spPr>
        <p:txBody>
          <a:bodyPr wrap="none" lIns="91440" tIns="45720" rIns="91440" bIns="45720" rtlCol="0" anchor="t">
            <a:spAutoFit/>
          </a:bodyPr>
          <a:lstStyle/>
          <a:p>
            <a:r>
              <a:rPr lang="sv-SE" dirty="0" err="1"/>
              <a:t>Dulama</a:t>
            </a:r>
            <a:r>
              <a:rPr lang="sv-SE" dirty="0"/>
              <a:t> Daoud</a:t>
            </a:r>
          </a:p>
        </p:txBody>
      </p:sp>
      <p:sp>
        <p:nvSpPr>
          <p:cNvPr id="32" name="textruta 31">
            <a:extLst>
              <a:ext uri="{FF2B5EF4-FFF2-40B4-BE49-F238E27FC236}">
                <a16:creationId xmlns:a16="http://schemas.microsoft.com/office/drawing/2014/main" id="{D7096072-5BD0-0036-76B1-40E7FD5B229A}"/>
              </a:ext>
            </a:extLst>
          </p:cNvPr>
          <p:cNvSpPr txBox="1"/>
          <p:nvPr/>
        </p:nvSpPr>
        <p:spPr>
          <a:xfrm>
            <a:off x="7146724" y="6482628"/>
            <a:ext cx="1276311" cy="369332"/>
          </a:xfrm>
          <a:prstGeom prst="rect">
            <a:avLst/>
          </a:prstGeom>
          <a:noFill/>
        </p:spPr>
        <p:txBody>
          <a:bodyPr wrap="none" rtlCol="0">
            <a:spAutoFit/>
          </a:bodyPr>
          <a:lstStyle/>
          <a:p>
            <a:r>
              <a:rPr lang="sv-SE" dirty="0"/>
              <a:t>Monica Åhs</a:t>
            </a:r>
          </a:p>
        </p:txBody>
      </p:sp>
      <p:sp>
        <p:nvSpPr>
          <p:cNvPr id="33" name="textruta 32">
            <a:extLst>
              <a:ext uri="{FF2B5EF4-FFF2-40B4-BE49-F238E27FC236}">
                <a16:creationId xmlns:a16="http://schemas.microsoft.com/office/drawing/2014/main" id="{8D1E1C5D-0CC1-9206-B034-385E8A6FC9C4}"/>
              </a:ext>
            </a:extLst>
          </p:cNvPr>
          <p:cNvSpPr txBox="1"/>
          <p:nvPr/>
        </p:nvSpPr>
        <p:spPr>
          <a:xfrm>
            <a:off x="8765962" y="6449260"/>
            <a:ext cx="1803699" cy="369332"/>
          </a:xfrm>
          <a:prstGeom prst="rect">
            <a:avLst/>
          </a:prstGeom>
          <a:noFill/>
        </p:spPr>
        <p:txBody>
          <a:bodyPr wrap="none" rtlCol="0">
            <a:spAutoFit/>
          </a:bodyPr>
          <a:lstStyle/>
          <a:p>
            <a:r>
              <a:rPr lang="sv-SE" dirty="0"/>
              <a:t>Yvonne Rydstedt</a:t>
            </a:r>
          </a:p>
        </p:txBody>
      </p:sp>
      <p:pic>
        <p:nvPicPr>
          <p:cNvPr id="2" name="Bildobjekt 1" descr="En bild som visar Människoansikte, person, porträtt, klädsel&#10;&#10;Automatiskt genererad beskrivning">
            <a:extLst>
              <a:ext uri="{FF2B5EF4-FFF2-40B4-BE49-F238E27FC236}">
                <a16:creationId xmlns:a16="http://schemas.microsoft.com/office/drawing/2014/main" id="{146CB3DC-7997-8527-887F-10C762D9E7E3}"/>
              </a:ext>
            </a:extLst>
          </p:cNvPr>
          <p:cNvPicPr>
            <a:picLocks noChangeAspect="1"/>
          </p:cNvPicPr>
          <p:nvPr/>
        </p:nvPicPr>
        <p:blipFill>
          <a:blip r:embed="rId4"/>
          <a:stretch>
            <a:fillRect/>
          </a:stretch>
        </p:blipFill>
        <p:spPr>
          <a:xfrm>
            <a:off x="7757164" y="343504"/>
            <a:ext cx="1902811" cy="2893181"/>
          </a:xfrm>
          <a:prstGeom prst="rect">
            <a:avLst/>
          </a:prstGeom>
        </p:spPr>
      </p:pic>
      <p:pic>
        <p:nvPicPr>
          <p:cNvPr id="4" name="Bildobjekt 3" descr="En bild som visar Människoansikte, person, klädsel, leende&#10;&#10;Automatiskt genererad beskrivning">
            <a:extLst>
              <a:ext uri="{FF2B5EF4-FFF2-40B4-BE49-F238E27FC236}">
                <a16:creationId xmlns:a16="http://schemas.microsoft.com/office/drawing/2014/main" id="{F736A1B7-C2A4-3DE2-1FB2-386C5C2DF211}"/>
              </a:ext>
            </a:extLst>
          </p:cNvPr>
          <p:cNvPicPr>
            <a:picLocks noChangeAspect="1"/>
          </p:cNvPicPr>
          <p:nvPr/>
        </p:nvPicPr>
        <p:blipFill>
          <a:blip r:embed="rId5"/>
          <a:stretch>
            <a:fillRect/>
          </a:stretch>
        </p:blipFill>
        <p:spPr>
          <a:xfrm>
            <a:off x="3765737" y="331410"/>
            <a:ext cx="1914906" cy="2893181"/>
          </a:xfrm>
          <a:prstGeom prst="rect">
            <a:avLst/>
          </a:prstGeom>
        </p:spPr>
      </p:pic>
      <p:pic>
        <p:nvPicPr>
          <p:cNvPr id="5" name="Bildobjekt 4" descr="En bild som visar Människoansikte, person, glasögon, klädsel&#10;&#10;Automatiskt genererad beskrivning">
            <a:extLst>
              <a:ext uri="{FF2B5EF4-FFF2-40B4-BE49-F238E27FC236}">
                <a16:creationId xmlns:a16="http://schemas.microsoft.com/office/drawing/2014/main" id="{FAB85B3A-00E1-2DCA-0CCA-5CB1E96F412D}"/>
              </a:ext>
            </a:extLst>
          </p:cNvPr>
          <p:cNvPicPr>
            <a:picLocks noChangeAspect="1"/>
          </p:cNvPicPr>
          <p:nvPr/>
        </p:nvPicPr>
        <p:blipFill>
          <a:blip r:embed="rId6"/>
          <a:stretch>
            <a:fillRect/>
          </a:stretch>
        </p:blipFill>
        <p:spPr>
          <a:xfrm>
            <a:off x="6925732" y="3899504"/>
            <a:ext cx="1715106" cy="2590801"/>
          </a:xfrm>
          <a:prstGeom prst="rect">
            <a:avLst/>
          </a:prstGeom>
        </p:spPr>
      </p:pic>
      <p:pic>
        <p:nvPicPr>
          <p:cNvPr id="7" name="Bildobjekt 6" descr="En bild som visar klädsel, Människoansikte, person, porträtt&#10;&#10;Automatiskt genererad beskrivning">
            <a:extLst>
              <a:ext uri="{FF2B5EF4-FFF2-40B4-BE49-F238E27FC236}">
                <a16:creationId xmlns:a16="http://schemas.microsoft.com/office/drawing/2014/main" id="{C34DF350-EDD3-2DF5-546F-27CB8B0AAABD}"/>
              </a:ext>
            </a:extLst>
          </p:cNvPr>
          <p:cNvPicPr>
            <a:picLocks noChangeAspect="1"/>
          </p:cNvPicPr>
          <p:nvPr/>
        </p:nvPicPr>
        <p:blipFill>
          <a:blip r:embed="rId7"/>
          <a:stretch>
            <a:fillRect/>
          </a:stretch>
        </p:blipFill>
        <p:spPr>
          <a:xfrm>
            <a:off x="3765736" y="3875313"/>
            <a:ext cx="1854432" cy="2590801"/>
          </a:xfrm>
          <a:prstGeom prst="rect">
            <a:avLst/>
          </a:prstGeom>
        </p:spPr>
      </p:pic>
    </p:spTree>
    <p:extLst>
      <p:ext uri="{BB962C8B-B14F-4D97-AF65-F5344CB8AC3E}">
        <p14:creationId xmlns:p14="http://schemas.microsoft.com/office/powerpoint/2010/main" val="3540045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4BB57B-CE8B-6367-4C4D-799029C9389C}"/>
              </a:ext>
            </a:extLst>
          </p:cNvPr>
          <p:cNvSpPr>
            <a:spLocks noGrp="1"/>
          </p:cNvSpPr>
          <p:nvPr>
            <p:ph type="title"/>
          </p:nvPr>
        </p:nvSpPr>
        <p:spPr/>
        <p:txBody>
          <a:bodyPr/>
          <a:lstStyle/>
          <a:p>
            <a:r>
              <a:rPr lang="sv-SE" dirty="0">
                <a:latin typeface="Source Sans Pro Semibold"/>
                <a:ea typeface="Source Sans Pro Semibold"/>
              </a:rPr>
              <a:t>Hälsning från personalen</a:t>
            </a:r>
            <a:endParaRPr lang="sv-SE" dirty="0"/>
          </a:p>
        </p:txBody>
      </p:sp>
      <p:sp>
        <p:nvSpPr>
          <p:cNvPr id="3" name="Platshållare för innehåll 2">
            <a:extLst>
              <a:ext uri="{FF2B5EF4-FFF2-40B4-BE49-F238E27FC236}">
                <a16:creationId xmlns:a16="http://schemas.microsoft.com/office/drawing/2014/main" id="{FEF68B42-D6D5-3359-5F11-C0892296E9F0}"/>
              </a:ext>
            </a:extLst>
          </p:cNvPr>
          <p:cNvSpPr>
            <a:spLocks noGrp="1"/>
          </p:cNvSpPr>
          <p:nvPr>
            <p:ph idx="1"/>
          </p:nvPr>
        </p:nvSpPr>
        <p:spPr/>
        <p:txBody>
          <a:bodyPr vert="horz" lIns="91440" tIns="45720" rIns="91440" bIns="45720" rtlCol="0" anchor="t">
            <a:noAutofit/>
          </a:bodyPr>
          <a:lstStyle/>
          <a:p>
            <a:r>
              <a:rPr lang="sv-SE" dirty="0">
                <a:ea typeface="Source Sans Pro"/>
                <a:hlinkClick r:id="rId2"/>
              </a:rPr>
              <a:t>Vet du om att du kan förändra ditt barns liv? (youtube.com)</a:t>
            </a:r>
          </a:p>
          <a:p>
            <a:r>
              <a:rPr lang="sv-SE" dirty="0">
                <a:latin typeface="Source Sans Pro"/>
                <a:ea typeface="Source Sans Pro"/>
              </a:rPr>
              <a:t>(Källa: biblioteken i Göteborgsstad)</a:t>
            </a:r>
            <a:endParaRPr lang="sv-SE" dirty="0">
              <a:ea typeface="Source Sans Pro"/>
            </a:endParaRPr>
          </a:p>
        </p:txBody>
      </p:sp>
      <p:sp>
        <p:nvSpPr>
          <p:cNvPr id="4" name="Platshållare för bildnummer 3">
            <a:extLst>
              <a:ext uri="{FF2B5EF4-FFF2-40B4-BE49-F238E27FC236}">
                <a16:creationId xmlns:a16="http://schemas.microsoft.com/office/drawing/2014/main" id="{7C8E02FC-4DA2-2AD6-8D97-923AB6509C46}"/>
              </a:ext>
            </a:extLst>
          </p:cNvPr>
          <p:cNvSpPr>
            <a:spLocks noGrp="1"/>
          </p:cNvSpPr>
          <p:nvPr>
            <p:ph type="sldNum" sz="quarter" idx="12"/>
          </p:nvPr>
        </p:nvSpPr>
        <p:spPr/>
        <p:txBody>
          <a:bodyPr/>
          <a:lstStyle/>
          <a:p>
            <a:fld id="{D02B33C2-54EE-4A44-9B78-6F01870CE737}" type="slidenum">
              <a:rPr lang="sv-SE" smtClean="0"/>
              <a:t>5</a:t>
            </a:fld>
            <a:endParaRPr lang="sv-SE"/>
          </a:p>
        </p:txBody>
      </p:sp>
    </p:spTree>
    <p:extLst>
      <p:ext uri="{BB962C8B-B14F-4D97-AF65-F5344CB8AC3E}">
        <p14:creationId xmlns:p14="http://schemas.microsoft.com/office/powerpoint/2010/main" val="279075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descr="En bild som visar text, skärmbild, mönster&#10;&#10;Automatiskt genererad beskrivning">
            <a:extLst>
              <a:ext uri="{FF2B5EF4-FFF2-40B4-BE49-F238E27FC236}">
                <a16:creationId xmlns:a16="http://schemas.microsoft.com/office/drawing/2014/main" id="{6134AC05-9B8C-AE75-E347-6233D589D665}"/>
              </a:ext>
            </a:extLst>
          </p:cNvPr>
          <p:cNvPicPr>
            <a:picLocks noGrp="1" noChangeAspect="1"/>
          </p:cNvPicPr>
          <p:nvPr>
            <p:ph sz="half" idx="1"/>
          </p:nvPr>
        </p:nvPicPr>
        <p:blipFill>
          <a:blip r:embed="rId2"/>
          <a:stretch/>
        </p:blipFill>
        <p:spPr>
          <a:xfrm>
            <a:off x="3432616" y="68263"/>
            <a:ext cx="5326767" cy="6721475"/>
          </a:xfrm>
          <a:noFill/>
        </p:spPr>
      </p:pic>
    </p:spTree>
    <p:extLst>
      <p:ext uri="{BB962C8B-B14F-4D97-AF65-F5344CB8AC3E}">
        <p14:creationId xmlns:p14="http://schemas.microsoft.com/office/powerpoint/2010/main" val="65166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leende, Människoansikte, klädsel&#10;&#10;Automatiskt genererad beskrivning">
            <a:extLst>
              <a:ext uri="{FF2B5EF4-FFF2-40B4-BE49-F238E27FC236}">
                <a16:creationId xmlns:a16="http://schemas.microsoft.com/office/drawing/2014/main" id="{6D9217D3-115D-987D-F3B4-E3A89EC8E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821" y="409074"/>
            <a:ext cx="2614863" cy="3922294"/>
          </a:xfrm>
          <a:prstGeom prst="rect">
            <a:avLst/>
          </a:prstGeom>
        </p:spPr>
      </p:pic>
      <p:pic>
        <p:nvPicPr>
          <p:cNvPr id="6" name="Bildobjekt 5" descr="En bild som visar Människoansikte, person, leende, klädsel&#10;&#10;Automatiskt genererad beskrivning">
            <a:extLst>
              <a:ext uri="{FF2B5EF4-FFF2-40B4-BE49-F238E27FC236}">
                <a16:creationId xmlns:a16="http://schemas.microsoft.com/office/drawing/2014/main" id="{B4D21C6D-E315-9C0E-93CC-82A6028DA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095" y="409074"/>
            <a:ext cx="2614863" cy="3922294"/>
          </a:xfrm>
          <a:prstGeom prst="rect">
            <a:avLst/>
          </a:prstGeom>
        </p:spPr>
      </p:pic>
      <p:pic>
        <p:nvPicPr>
          <p:cNvPr id="8" name="Bildobjekt 7" descr="En bild som visar Människoansikte, leende, person, klädsel&#10;&#10;Automatiskt genererad beskrivning">
            <a:extLst>
              <a:ext uri="{FF2B5EF4-FFF2-40B4-BE49-F238E27FC236}">
                <a16:creationId xmlns:a16="http://schemas.microsoft.com/office/drawing/2014/main" id="{1E997768-CCF7-414E-BA67-1021ED1B9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368" y="409074"/>
            <a:ext cx="2614863" cy="3922294"/>
          </a:xfrm>
          <a:prstGeom prst="rect">
            <a:avLst/>
          </a:prstGeom>
        </p:spPr>
      </p:pic>
      <p:sp>
        <p:nvSpPr>
          <p:cNvPr id="9" name="textruta 8">
            <a:extLst>
              <a:ext uri="{FF2B5EF4-FFF2-40B4-BE49-F238E27FC236}">
                <a16:creationId xmlns:a16="http://schemas.microsoft.com/office/drawing/2014/main" id="{92ABE34F-1B6E-F844-29C2-FA8D3D6AEF7A}"/>
              </a:ext>
            </a:extLst>
          </p:cNvPr>
          <p:cNvSpPr txBox="1"/>
          <p:nvPr/>
        </p:nvSpPr>
        <p:spPr>
          <a:xfrm>
            <a:off x="2506579" y="4692316"/>
            <a:ext cx="2287806" cy="646331"/>
          </a:xfrm>
          <a:prstGeom prst="rect">
            <a:avLst/>
          </a:prstGeom>
          <a:noFill/>
        </p:spPr>
        <p:txBody>
          <a:bodyPr wrap="none" rtlCol="0">
            <a:spAutoFit/>
          </a:bodyPr>
          <a:lstStyle/>
          <a:p>
            <a:r>
              <a:rPr lang="sv-SE" b="1" dirty="0"/>
              <a:t>Skoladministration </a:t>
            </a:r>
          </a:p>
          <a:p>
            <a:r>
              <a:rPr lang="sv-SE" dirty="0"/>
              <a:t>Johanna Kjellgren</a:t>
            </a:r>
          </a:p>
        </p:txBody>
      </p:sp>
      <p:sp>
        <p:nvSpPr>
          <p:cNvPr id="10" name="textruta 9">
            <a:extLst>
              <a:ext uri="{FF2B5EF4-FFF2-40B4-BE49-F238E27FC236}">
                <a16:creationId xmlns:a16="http://schemas.microsoft.com/office/drawing/2014/main" id="{711284A0-C9D7-0AA7-4725-81453F4D953C}"/>
              </a:ext>
            </a:extLst>
          </p:cNvPr>
          <p:cNvSpPr txBox="1"/>
          <p:nvPr/>
        </p:nvSpPr>
        <p:spPr>
          <a:xfrm>
            <a:off x="5215941" y="4692315"/>
            <a:ext cx="1354858" cy="646331"/>
          </a:xfrm>
          <a:prstGeom prst="rect">
            <a:avLst/>
          </a:prstGeom>
          <a:noFill/>
        </p:spPr>
        <p:txBody>
          <a:bodyPr wrap="none" rtlCol="0">
            <a:spAutoFit/>
          </a:bodyPr>
          <a:lstStyle/>
          <a:p>
            <a:r>
              <a:rPr lang="sv-SE" b="1" dirty="0"/>
              <a:t>Rektor</a:t>
            </a:r>
          </a:p>
          <a:p>
            <a:r>
              <a:rPr lang="sv-SE" dirty="0"/>
              <a:t>Anna Carlén</a:t>
            </a:r>
          </a:p>
        </p:txBody>
      </p:sp>
      <p:sp>
        <p:nvSpPr>
          <p:cNvPr id="11" name="textruta 10">
            <a:extLst>
              <a:ext uri="{FF2B5EF4-FFF2-40B4-BE49-F238E27FC236}">
                <a16:creationId xmlns:a16="http://schemas.microsoft.com/office/drawing/2014/main" id="{B2FC2196-79D5-17BD-2D77-2FEDBC292EFB}"/>
              </a:ext>
            </a:extLst>
          </p:cNvPr>
          <p:cNvSpPr txBox="1"/>
          <p:nvPr/>
        </p:nvSpPr>
        <p:spPr>
          <a:xfrm>
            <a:off x="7987214" y="4692315"/>
            <a:ext cx="1737976" cy="923330"/>
          </a:xfrm>
          <a:prstGeom prst="rect">
            <a:avLst/>
          </a:prstGeom>
          <a:noFill/>
        </p:spPr>
        <p:txBody>
          <a:bodyPr wrap="none" lIns="91440" tIns="45720" rIns="91440" bIns="45720" rtlCol="0" anchor="t">
            <a:spAutoFit/>
          </a:bodyPr>
          <a:lstStyle/>
          <a:p>
            <a:r>
              <a:rPr lang="sv-SE" b="1" dirty="0"/>
              <a:t>Speciallärare</a:t>
            </a:r>
          </a:p>
          <a:p>
            <a:r>
              <a:rPr lang="sv-SE" dirty="0"/>
              <a:t>Sara Bagge 50%</a:t>
            </a:r>
            <a:br>
              <a:rPr lang="sv-SE" dirty="0">
                <a:ea typeface="Source Sans Pro"/>
              </a:rPr>
            </a:br>
            <a:r>
              <a:rPr lang="sv-SE" dirty="0">
                <a:ea typeface="Source Sans Pro"/>
              </a:rPr>
              <a:t>X 20%</a:t>
            </a:r>
          </a:p>
        </p:txBody>
      </p:sp>
    </p:spTree>
    <p:extLst>
      <p:ext uri="{BB962C8B-B14F-4D97-AF65-F5344CB8AC3E}">
        <p14:creationId xmlns:p14="http://schemas.microsoft.com/office/powerpoint/2010/main" val="394635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C9F2203-458E-C43C-F982-73E7CD7965A7}"/>
              </a:ext>
            </a:extLst>
          </p:cNvPr>
          <p:cNvSpPr>
            <a:spLocks noGrp="1"/>
          </p:cNvSpPr>
          <p:nvPr>
            <p:ph type="title"/>
          </p:nvPr>
        </p:nvSpPr>
        <p:spPr>
          <a:xfrm>
            <a:off x="838200" y="971791"/>
            <a:ext cx="9371646" cy="1279746"/>
          </a:xfrm>
        </p:spPr>
        <p:txBody>
          <a:bodyPr/>
          <a:lstStyle/>
          <a:p>
            <a:r>
              <a:rPr lang="en-US" dirty="0" err="1"/>
              <a:t>Skolläkare</a:t>
            </a:r>
            <a:r>
              <a:rPr lang="en-US" dirty="0"/>
              <a:t> och </a:t>
            </a:r>
            <a:r>
              <a:rPr lang="en-US" dirty="0" err="1"/>
              <a:t>skolsköterska</a:t>
            </a:r>
            <a:endParaRPr lang="en-US" dirty="0"/>
          </a:p>
        </p:txBody>
      </p:sp>
      <p:sp>
        <p:nvSpPr>
          <p:cNvPr id="5" name="textruta 4">
            <a:extLst>
              <a:ext uri="{FF2B5EF4-FFF2-40B4-BE49-F238E27FC236}">
                <a16:creationId xmlns:a16="http://schemas.microsoft.com/office/drawing/2014/main" id="{E4897173-D69F-D928-DCC7-508CF87C1A09}"/>
              </a:ext>
            </a:extLst>
          </p:cNvPr>
          <p:cNvSpPr txBox="1"/>
          <p:nvPr/>
        </p:nvSpPr>
        <p:spPr>
          <a:xfrm>
            <a:off x="838200" y="2357120"/>
            <a:ext cx="4541874" cy="3494721"/>
          </a:xfrm>
          <a:prstGeom prst="rect">
            <a:avLst/>
          </a:prstGeom>
        </p:spPr>
        <p:txBody>
          <a:bodyPr vert="horz" lIns="91440" tIns="45720" rIns="91440" bIns="45720" rtlCol="0">
            <a:normAutofit/>
          </a:bodyPr>
          <a:lstStyle/>
          <a:p>
            <a:pPr>
              <a:lnSpc>
                <a:spcPct val="90000"/>
              </a:lnSpc>
              <a:spcAft>
                <a:spcPts val="600"/>
              </a:spcAft>
              <a:buFont typeface="Arial" panose="020B0604020202020204" pitchFamily="34" charset="0"/>
            </a:pPr>
            <a:r>
              <a:rPr lang="sv-SE" sz="2000" b="1" i="0" dirty="0">
                <a:effectLst/>
                <a:latin typeface="Source Sans Pro" panose="020B0503030403020204" pitchFamily="34" charset="0"/>
              </a:rPr>
              <a:t>Skolläkare och skolsköterska</a:t>
            </a:r>
          </a:p>
          <a:p>
            <a:pPr>
              <a:lnSpc>
                <a:spcPct val="90000"/>
              </a:lnSpc>
              <a:spcAft>
                <a:spcPts val="600"/>
              </a:spcAft>
              <a:buFont typeface="Arial" panose="020B0604020202020204" pitchFamily="34" charset="0"/>
            </a:pPr>
            <a:r>
              <a:rPr lang="sv-SE" sz="2000" b="0" i="0" dirty="0">
                <a:effectLst/>
                <a:latin typeface="Source Sans Pro" panose="020B0503030403020204" pitchFamily="34" charset="0"/>
              </a:rPr>
              <a:t>Skolsköterskan och skolläkaren ansvarar för elevhälsans medicinska insats (EMI).</a:t>
            </a:r>
          </a:p>
          <a:p>
            <a:pPr>
              <a:lnSpc>
                <a:spcPct val="90000"/>
              </a:lnSpc>
              <a:spcAft>
                <a:spcPts val="600"/>
              </a:spcAft>
              <a:buFont typeface="Arial" panose="020B0604020202020204" pitchFamily="34" charset="0"/>
            </a:pPr>
            <a:r>
              <a:rPr lang="sv-SE" sz="2000" b="0" i="0" dirty="0">
                <a:effectLst/>
                <a:latin typeface="Source Sans Pro" panose="020B0503030403020204" pitchFamily="34" charset="0"/>
              </a:rPr>
              <a:t>Skolsköterskan erbjuder och genomför hälsobesök innefattande hälsosamtal och hälsoundersökningar enligt gällande program och vaccinationer enligt Folkhälsomyndighetens riktlinjer.</a:t>
            </a:r>
          </a:p>
          <a:p>
            <a:pPr>
              <a:lnSpc>
                <a:spcPct val="90000"/>
              </a:lnSpc>
              <a:spcAft>
                <a:spcPts val="600"/>
              </a:spcAft>
              <a:buFont typeface="Arial" panose="020B0604020202020204" pitchFamily="34" charset="0"/>
            </a:pPr>
            <a:r>
              <a:rPr lang="sv-SE" sz="2000" b="0" i="0" dirty="0">
                <a:effectLst/>
                <a:latin typeface="Source Sans Pro" panose="020B0503030403020204" pitchFamily="34" charset="0"/>
              </a:rPr>
              <a:t>Skolläkaren ansvarar för medicinska bedömningar vid skolrelaterade hälsoproblem.</a:t>
            </a:r>
          </a:p>
        </p:txBody>
      </p:sp>
      <p:sp>
        <p:nvSpPr>
          <p:cNvPr id="12" name="Slide Number Placeholder 3">
            <a:extLst>
              <a:ext uri="{FF2B5EF4-FFF2-40B4-BE49-F238E27FC236}">
                <a16:creationId xmlns:a16="http://schemas.microsoft.com/office/drawing/2014/main" id="{064C2D7A-E602-29F0-2C57-D7FCC451A62A}"/>
              </a:ext>
            </a:extLst>
          </p:cNvPr>
          <p:cNvSpPr>
            <a:spLocks noGrp="1"/>
          </p:cNvSpPr>
          <p:nvPr>
            <p:ph type="sldNum" sz="quarter" idx="12"/>
          </p:nvPr>
        </p:nvSpPr>
        <p:spPr>
          <a:xfrm>
            <a:off x="9160727" y="6356350"/>
            <a:ext cx="2743200" cy="365125"/>
          </a:xfrm>
        </p:spPr>
        <p:txBody>
          <a:bodyPr/>
          <a:lstStyle/>
          <a:p>
            <a:pPr>
              <a:spcAft>
                <a:spcPts val="600"/>
              </a:spcAft>
            </a:pPr>
            <a:fld id="{D02B33C2-54EE-4A44-9B78-6F01870CE737}" type="slidenum">
              <a:rPr lang="sv-SE" smtClean="0"/>
              <a:pPr>
                <a:spcAft>
                  <a:spcPts val="600"/>
                </a:spcAft>
              </a:pPr>
              <a:t>8</a:t>
            </a:fld>
            <a:endParaRPr lang="sv-SE"/>
          </a:p>
        </p:txBody>
      </p:sp>
      <p:sp>
        <p:nvSpPr>
          <p:cNvPr id="6" name="textruta 5">
            <a:extLst>
              <a:ext uri="{FF2B5EF4-FFF2-40B4-BE49-F238E27FC236}">
                <a16:creationId xmlns:a16="http://schemas.microsoft.com/office/drawing/2014/main" id="{F43FEB80-AB5B-F4B0-C624-2299F2E097E5}"/>
              </a:ext>
            </a:extLst>
          </p:cNvPr>
          <p:cNvSpPr txBox="1"/>
          <p:nvPr/>
        </p:nvSpPr>
        <p:spPr>
          <a:xfrm>
            <a:off x="7385739" y="5663995"/>
            <a:ext cx="4204997" cy="369332"/>
          </a:xfrm>
          <a:prstGeom prst="rect">
            <a:avLst/>
          </a:prstGeom>
          <a:noFill/>
        </p:spPr>
        <p:txBody>
          <a:bodyPr wrap="none" lIns="91440" tIns="45720" rIns="91440" bIns="45720" rtlCol="0" anchor="t">
            <a:spAutoFit/>
          </a:bodyPr>
          <a:lstStyle/>
          <a:p>
            <a:r>
              <a:rPr lang="sv-SE" dirty="0"/>
              <a:t>Maud Enbom – varje onsdag (startar 15/8)</a:t>
            </a:r>
          </a:p>
        </p:txBody>
      </p:sp>
      <p:pic>
        <p:nvPicPr>
          <p:cNvPr id="2" name="Bildobjekt 1" descr="Maud Enbom">
            <a:extLst>
              <a:ext uri="{FF2B5EF4-FFF2-40B4-BE49-F238E27FC236}">
                <a16:creationId xmlns:a16="http://schemas.microsoft.com/office/drawing/2014/main" id="{92FECD19-8514-2CC1-4F5D-5D16E9BEBFD5}"/>
              </a:ext>
            </a:extLst>
          </p:cNvPr>
          <p:cNvPicPr>
            <a:picLocks noChangeAspect="1"/>
          </p:cNvPicPr>
          <p:nvPr/>
        </p:nvPicPr>
        <p:blipFill>
          <a:blip r:embed="rId3"/>
          <a:stretch>
            <a:fillRect/>
          </a:stretch>
        </p:blipFill>
        <p:spPr>
          <a:xfrm>
            <a:off x="7578876" y="1718733"/>
            <a:ext cx="3831771" cy="3759200"/>
          </a:xfrm>
          <a:prstGeom prst="rect">
            <a:avLst/>
          </a:prstGeom>
        </p:spPr>
      </p:pic>
    </p:spTree>
    <p:extLst>
      <p:ext uri="{BB962C8B-B14F-4D97-AF65-F5344CB8AC3E}">
        <p14:creationId xmlns:p14="http://schemas.microsoft.com/office/powerpoint/2010/main" val="2623913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Människoansikte, person, klädsel, leende&#10;&#10;Automatiskt genererad beskrivning">
            <a:extLst>
              <a:ext uri="{FF2B5EF4-FFF2-40B4-BE49-F238E27FC236}">
                <a16:creationId xmlns:a16="http://schemas.microsoft.com/office/drawing/2014/main" id="{C80517D0-8E99-45A1-5448-8BDD3A2C032F}"/>
              </a:ext>
            </a:extLst>
          </p:cNvPr>
          <p:cNvPicPr>
            <a:picLocks noChangeAspect="1"/>
          </p:cNvPicPr>
          <p:nvPr/>
        </p:nvPicPr>
        <p:blipFill rotWithShape="1">
          <a:blip r:embed="rId3"/>
          <a:srcRect l="7780" r="9857"/>
          <a:stretch/>
        </p:blipFill>
        <p:spPr>
          <a:xfrm>
            <a:off x="8058615" y="10"/>
            <a:ext cx="4080998" cy="6857990"/>
          </a:xfrm>
          <a:prstGeom prst="rect">
            <a:avLst/>
          </a:prstGeom>
          <a:noFill/>
        </p:spPr>
      </p:pic>
      <p:sp>
        <p:nvSpPr>
          <p:cNvPr id="10" name="Title 1">
            <a:extLst>
              <a:ext uri="{FF2B5EF4-FFF2-40B4-BE49-F238E27FC236}">
                <a16:creationId xmlns:a16="http://schemas.microsoft.com/office/drawing/2014/main" id="{9C9F2203-458E-C43C-F982-73E7CD7965A7}"/>
              </a:ext>
            </a:extLst>
          </p:cNvPr>
          <p:cNvSpPr>
            <a:spLocks noGrp="1"/>
          </p:cNvSpPr>
          <p:nvPr>
            <p:ph type="title"/>
          </p:nvPr>
        </p:nvSpPr>
        <p:spPr>
          <a:xfrm>
            <a:off x="838200" y="1195709"/>
            <a:ext cx="6529039" cy="1380947"/>
          </a:xfrm>
        </p:spPr>
        <p:txBody>
          <a:bodyPr vert="horz" lIns="91440" tIns="45720" rIns="91440" bIns="45720" rtlCol="0" anchor="b" anchorCtr="0">
            <a:normAutofit/>
          </a:bodyPr>
          <a:lstStyle/>
          <a:p>
            <a:r>
              <a:rPr lang="sv-SE" kern="1200" spc="-150" baseline="0">
                <a:latin typeface="Source Sans Pro Semibold" panose="020B0603030403020204" pitchFamily="34" charset="0"/>
                <a:ea typeface="+mj-ea"/>
                <a:cs typeface="+mj-cs"/>
              </a:rPr>
              <a:t>Skolpsykolog </a:t>
            </a:r>
          </a:p>
        </p:txBody>
      </p:sp>
      <p:sp>
        <p:nvSpPr>
          <p:cNvPr id="5" name="textruta 4">
            <a:extLst>
              <a:ext uri="{FF2B5EF4-FFF2-40B4-BE49-F238E27FC236}">
                <a16:creationId xmlns:a16="http://schemas.microsoft.com/office/drawing/2014/main" id="{E4897173-D69F-D928-DCC7-508CF87C1A09}"/>
              </a:ext>
            </a:extLst>
          </p:cNvPr>
          <p:cNvSpPr txBox="1"/>
          <p:nvPr/>
        </p:nvSpPr>
        <p:spPr>
          <a:xfrm>
            <a:off x="838200" y="2598427"/>
            <a:ext cx="6529039" cy="3941392"/>
          </a:xfrm>
          <a:prstGeom prst="rect">
            <a:avLst/>
          </a:prstGeom>
        </p:spPr>
        <p:txBody>
          <a:bodyPr vert="horz" lIns="91440" tIns="45720" rIns="91440" bIns="45720" rtlCol="0" anchor="t">
            <a:noAutofit/>
          </a:bodyPr>
          <a:lstStyle/>
          <a:p>
            <a:pPr>
              <a:lnSpc>
                <a:spcPct val="90000"/>
              </a:lnSpc>
              <a:spcBef>
                <a:spcPts val="1000"/>
              </a:spcBef>
              <a:spcAft>
                <a:spcPts val="600"/>
              </a:spcAft>
              <a:buFont typeface="Arial" panose="020B0604020202020204" pitchFamily="34" charset="0"/>
            </a:pPr>
            <a:r>
              <a:rPr lang="sv-SE" sz="1400" b="1" dirty="0">
                <a:latin typeface="Source Sans Pro"/>
                <a:ea typeface="Source Sans Pro"/>
              </a:rPr>
              <a:t>Psykolog</a:t>
            </a:r>
          </a:p>
          <a:p>
            <a:pPr>
              <a:lnSpc>
                <a:spcPct val="90000"/>
              </a:lnSpc>
              <a:spcBef>
                <a:spcPts val="1000"/>
              </a:spcBef>
              <a:spcAft>
                <a:spcPts val="600"/>
              </a:spcAft>
              <a:buFont typeface="Arial" panose="020B0604020202020204" pitchFamily="34" charset="0"/>
            </a:pPr>
            <a:r>
              <a:rPr lang="sv-SE" sz="1400" dirty="0">
                <a:latin typeface="Source Sans Pro"/>
                <a:ea typeface="Source Sans Pro"/>
              </a:rPr>
              <a:t>Psykologen har kunskap om barn och ungdomar på både individ, grupp och systemnivå. Vid behov genomför psykologen kartläggningar och bedömningar av elever med särskilda behov. Psykologens insatser inom grundskolan kan även bestå av samtal, konsultationer och handledning till personal. Skolpsykologen kan även erbjuda klargörande och stödjande samtal till elever och vårdnadshavare.  Allt arbete sker med fokus på att främja elevers inlärning och utveckling samt nå kunskapskraven. Skolpsykolog arbetar under hälso- och sjukvårdslagens sekretessregler och har tystnadsplikt. </a:t>
            </a:r>
          </a:p>
          <a:p>
            <a:pPr>
              <a:lnSpc>
                <a:spcPct val="90000"/>
              </a:lnSpc>
              <a:spcBef>
                <a:spcPts val="1000"/>
              </a:spcBef>
              <a:spcAft>
                <a:spcPts val="600"/>
              </a:spcAft>
            </a:pPr>
            <a:r>
              <a:rPr lang="sv-SE" sz="1400" b="1" i="1" dirty="0">
                <a:latin typeface="Source Sans Pro"/>
                <a:ea typeface="Source Sans Pro"/>
              </a:rPr>
              <a:t>Skolkurator </a:t>
            </a:r>
            <a:endParaRPr lang="en-US" sz="1400" b="1" i="1">
              <a:latin typeface="Source Sans Pro"/>
              <a:ea typeface="Source Sans Pro"/>
            </a:endParaRPr>
          </a:p>
          <a:p>
            <a:pPr>
              <a:lnSpc>
                <a:spcPct val="90000"/>
              </a:lnSpc>
              <a:spcBef>
                <a:spcPts val="1000"/>
              </a:spcBef>
              <a:spcAft>
                <a:spcPts val="600"/>
              </a:spcAft>
            </a:pPr>
            <a:r>
              <a:rPr lang="sv-SE" sz="1400" i="1" dirty="0">
                <a:latin typeface="Source Sans Pro"/>
                <a:ea typeface="Source Sans Pro"/>
              </a:rPr>
              <a:t>Skolkuratorns arbetsuppgifter består av samtal såsom stöd-, motivations-, kris- och konfliktsamtal liksom utredande, rådgivande och bearbetande samtal med enskilda elever och deras vårdnadshavare. Den sociala kartläggningen inför ansökan om särskola det vill säga så kallad skolformsbedömning och om särskilda sociala skäl föreligger ska alltid göras av skolkurator. Skolkurator har tystnadsplikt enligt offentlighets- och sekretesslagstiftningen.</a:t>
            </a:r>
            <a:endParaRPr lang="sv-SE" sz="1400" i="1" dirty="0">
              <a:latin typeface="Source Sans Pro"/>
            </a:endParaRPr>
          </a:p>
          <a:p>
            <a:pPr>
              <a:lnSpc>
                <a:spcPct val="90000"/>
              </a:lnSpc>
              <a:spcBef>
                <a:spcPts val="1000"/>
              </a:spcBef>
              <a:spcAft>
                <a:spcPts val="600"/>
              </a:spcAft>
              <a:buFont typeface="Arial" panose="020B0604020202020204" pitchFamily="34" charset="0"/>
            </a:pPr>
            <a:endParaRPr lang="sv-SE" sz="1100">
              <a:latin typeface="Source Sans Pro" panose="020B0503030403020204" pitchFamily="34" charset="0"/>
              <a:ea typeface="Source Sans Pro" panose="020B0503030403020204" pitchFamily="34" charset="0"/>
            </a:endParaRPr>
          </a:p>
        </p:txBody>
      </p:sp>
      <p:sp>
        <p:nvSpPr>
          <p:cNvPr id="12" name="Slide Number Placeholder 3" hidden="1">
            <a:extLst>
              <a:ext uri="{FF2B5EF4-FFF2-40B4-BE49-F238E27FC236}">
                <a16:creationId xmlns:a16="http://schemas.microsoft.com/office/drawing/2014/main" id="{064C2D7A-E602-29F0-2C57-D7FCC451A62A}"/>
              </a:ext>
            </a:extLst>
          </p:cNvPr>
          <p:cNvSpPr>
            <a:spLocks noGrp="1"/>
          </p:cNvSpPr>
          <p:nvPr>
            <p:ph type="sldNum" sz="quarter" idx="4294967295"/>
          </p:nvPr>
        </p:nvSpPr>
        <p:spPr>
          <a:xfrm>
            <a:off x="9160727" y="6356350"/>
            <a:ext cx="2743200" cy="365125"/>
          </a:xfrm>
        </p:spPr>
        <p:txBody>
          <a:bodyPr/>
          <a:lstStyle/>
          <a:p>
            <a:pPr>
              <a:spcAft>
                <a:spcPts val="600"/>
              </a:spcAft>
            </a:pPr>
            <a:fld id="{D02B33C2-54EE-4A44-9B78-6F01870CE737}" type="slidenum">
              <a:rPr lang="sv-SE" smtClean="0"/>
              <a:pPr>
                <a:spcAft>
                  <a:spcPts val="600"/>
                </a:spcAft>
              </a:pPr>
              <a:t>9</a:t>
            </a:fld>
            <a:endParaRPr lang="sv-SE"/>
          </a:p>
        </p:txBody>
      </p:sp>
      <p:sp>
        <p:nvSpPr>
          <p:cNvPr id="4" name="textruta 3">
            <a:extLst>
              <a:ext uri="{FF2B5EF4-FFF2-40B4-BE49-F238E27FC236}">
                <a16:creationId xmlns:a16="http://schemas.microsoft.com/office/drawing/2014/main" id="{B2028F17-1439-2E7F-5994-AC1633F92199}"/>
              </a:ext>
            </a:extLst>
          </p:cNvPr>
          <p:cNvSpPr txBox="1"/>
          <p:nvPr/>
        </p:nvSpPr>
        <p:spPr>
          <a:xfrm>
            <a:off x="8498114" y="5595257"/>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400" b="1" dirty="0">
                <a:solidFill>
                  <a:schemeClr val="bg1"/>
                </a:solidFill>
              </a:rPr>
              <a:t>Josefin </a:t>
            </a:r>
            <a:r>
              <a:rPr lang="sv-SE" sz="1400" b="1" err="1">
                <a:solidFill>
                  <a:schemeClr val="bg1"/>
                </a:solidFill>
              </a:rPr>
              <a:t>Sjömark</a:t>
            </a:r>
            <a:r>
              <a:rPr lang="sv-SE" sz="1400" b="1" dirty="0">
                <a:solidFill>
                  <a:schemeClr val="bg1"/>
                </a:solidFill>
              </a:rPr>
              <a:t> arbetar onsdagar och är legitimerad psykolog. Josefin stöttar i både sociala- och psykologiska frågor.</a:t>
            </a:r>
            <a:endParaRPr lang="sv-SE" b="1" dirty="0">
              <a:solidFill>
                <a:schemeClr val="bg1"/>
              </a:solidFill>
            </a:endParaRPr>
          </a:p>
        </p:txBody>
      </p:sp>
    </p:spTree>
    <p:extLst>
      <p:ext uri="{BB962C8B-B14F-4D97-AF65-F5344CB8AC3E}">
        <p14:creationId xmlns:p14="http://schemas.microsoft.com/office/powerpoint/2010/main" val="2949771539"/>
      </p:ext>
    </p:extLst>
  </p:cSld>
  <p:clrMapOvr>
    <a:masterClrMapping/>
  </p:clrMapOvr>
</p:sld>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052c1d5-176d-4581-b45d-15f9b266fd63" xsi:nil="true"/>
    <lcf76f155ced4ddcb4097134ff3c332f xmlns="27b1af37-eca3-4d85-a907-23131142922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BFF9E54082E2C44A60165E391DF1222" ma:contentTypeVersion="18" ma:contentTypeDescription="Create a new document." ma:contentTypeScope="" ma:versionID="5fb2143e40f517af2d45343473ea2299">
  <xsd:schema xmlns:xsd="http://www.w3.org/2001/XMLSchema" xmlns:xs="http://www.w3.org/2001/XMLSchema" xmlns:p="http://schemas.microsoft.com/office/2006/metadata/properties" xmlns:ns2="27b1af37-eca3-4d85-a907-23131142922e" xmlns:ns3="6052c1d5-176d-4581-b45d-15f9b266fd63" targetNamespace="http://schemas.microsoft.com/office/2006/metadata/properties" ma:root="true" ma:fieldsID="19c92a40524a69e633b420e90a4b98bb" ns2:_="" ns3:_="">
    <xsd:import namespace="27b1af37-eca3-4d85-a907-23131142922e"/>
    <xsd:import namespace="6052c1d5-176d-4581-b45d-15f9b266fd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1af37-eca3-4d85-a907-231311429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52c1d5-176d-4581-b45d-15f9b266fd6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2c4714-c68c-4a45-a060-de291d5e4fc0}" ma:internalName="TaxCatchAll" ma:showField="CatchAllData" ma:web="6052c1d5-176d-4581-b45d-15f9b266fd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ECC4C-E857-4668-8411-561CB69EDAD9}">
  <ds:schemaRef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6052c1d5-176d-4581-b45d-15f9b266fd63"/>
    <ds:schemaRef ds:uri="http://purl.org/dc/terms/"/>
    <ds:schemaRef ds:uri="http://schemas.microsoft.com/office/infopath/2007/PartnerControls"/>
    <ds:schemaRef ds:uri="27b1af37-eca3-4d85-a907-23131142922e"/>
    <ds:schemaRef ds:uri="http://www.w3.org/XML/1998/namespace"/>
  </ds:schemaRefs>
</ds:datastoreItem>
</file>

<file path=customXml/itemProps2.xml><?xml version="1.0" encoding="utf-8"?>
<ds:datastoreItem xmlns:ds="http://schemas.openxmlformats.org/officeDocument/2006/customXml" ds:itemID="{C60047B7-D19E-4C08-BDD8-6042B81C7811}">
  <ds:schemaRefs>
    <ds:schemaRef ds:uri="http://schemas.microsoft.com/sharepoint/v3/contenttype/forms"/>
  </ds:schemaRefs>
</ds:datastoreItem>
</file>

<file path=customXml/itemProps3.xml><?xml version="1.0" encoding="utf-8"?>
<ds:datastoreItem xmlns:ds="http://schemas.openxmlformats.org/officeDocument/2006/customXml" ds:itemID="{310FBDDB-99E6-4401-ACD2-8EE477CC5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b1af37-eca3-4d85-a907-23131142922e"/>
    <ds:schemaRef ds:uri="6052c1d5-176d-4581-b45d-15f9b266fd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7430</TotalTime>
  <Words>528</Words>
  <Application>Microsoft Office PowerPoint</Application>
  <PresentationFormat>Bredbild</PresentationFormat>
  <Paragraphs>103</Paragraphs>
  <Slides>24</Slides>
  <Notes>11</Notes>
  <HiddenSlides>0</HiddenSlides>
  <MMClips>0</MMClips>
  <ScaleCrop>false</ScaleCrop>
  <HeadingPairs>
    <vt:vector size="4" baseType="variant">
      <vt:variant>
        <vt:lpstr>Tema</vt:lpstr>
      </vt:variant>
      <vt:variant>
        <vt:i4>1</vt:i4>
      </vt:variant>
      <vt:variant>
        <vt:lpstr>Bildrubriker</vt:lpstr>
      </vt:variant>
      <vt:variant>
        <vt:i4>24</vt:i4>
      </vt:variant>
    </vt:vector>
  </HeadingPairs>
  <TitlesOfParts>
    <vt:vector size="25" baseType="lpstr">
      <vt:lpstr>Tema Uppsala</vt:lpstr>
      <vt:lpstr>Föräldramöte blivande förskoleklass</vt:lpstr>
      <vt:lpstr>PowerPoint-presentation</vt:lpstr>
      <vt:lpstr>Funbo skola – den lilla skolan med stora hjärtat</vt:lpstr>
      <vt:lpstr>PowerPoint-presentation</vt:lpstr>
      <vt:lpstr>Hälsning från personalen</vt:lpstr>
      <vt:lpstr>PowerPoint-presentation</vt:lpstr>
      <vt:lpstr>PowerPoint-presentation</vt:lpstr>
      <vt:lpstr>Skolläkare och skolsköterska</vt:lpstr>
      <vt:lpstr>Skolpsykolog </vt:lpstr>
      <vt:lpstr>Måltidsservice – egen kock</vt:lpstr>
      <vt:lpstr>Förskoleklassens uppdrag</vt:lpstr>
      <vt:lpstr>PowerPoint-presentation</vt:lpstr>
      <vt:lpstr>Förskoleklassen är numera obligatorisk</vt:lpstr>
      <vt:lpstr>Skola 24</vt:lpstr>
      <vt:lpstr>Fritidshem</vt:lpstr>
      <vt:lpstr>Fritids</vt:lpstr>
      <vt:lpstr>PowerPoint-presentation</vt:lpstr>
      <vt:lpstr>Fritidshemmet</vt:lpstr>
      <vt:lpstr>Funbos fritids</vt:lpstr>
      <vt:lpstr>Fritidsaktiviteter</vt:lpstr>
      <vt:lpstr>E-tjänst för elevdokumentation - Unikum</vt:lpstr>
      <vt:lpstr>Blanketter att lämna in</vt:lpstr>
      <vt:lpstr>frågor</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Blixt Magnus</dc:creator>
  <cp:lastModifiedBy>Carlén Anna</cp:lastModifiedBy>
  <cp:revision>166</cp:revision>
  <cp:lastPrinted>2022-12-19T14:18:30Z</cp:lastPrinted>
  <dcterms:created xsi:type="dcterms:W3CDTF">2020-11-25T13:19:20Z</dcterms:created>
  <dcterms:modified xsi:type="dcterms:W3CDTF">2024-06-03T14:58:32Z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0x010100BBFF9E54082E2C44A60165E391DF1222</vt:lpwstr>
  </property>
  <property fmtid="{D5CDD505-2E9C-101B-9397-08002B2CF9AE}" pid="3" name="MediaServiceImageTags">
    <vt:lpwstr/>
  </property>
</Properties>
</file>