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4"/>
  </p:sldMasterIdLst>
  <p:notesMasterIdLst>
    <p:notesMasterId r:id="rId31"/>
  </p:notesMasterIdLst>
  <p:sldIdLst>
    <p:sldId id="394" r:id="rId5"/>
    <p:sldId id="406" r:id="rId6"/>
    <p:sldId id="424" r:id="rId7"/>
    <p:sldId id="425" r:id="rId8"/>
    <p:sldId id="426" r:id="rId9"/>
    <p:sldId id="429" r:id="rId10"/>
    <p:sldId id="437" r:id="rId11"/>
    <p:sldId id="427" r:id="rId12"/>
    <p:sldId id="421" r:id="rId13"/>
    <p:sldId id="408" r:id="rId14"/>
    <p:sldId id="277" r:id="rId15"/>
    <p:sldId id="433" r:id="rId16"/>
    <p:sldId id="436" r:id="rId17"/>
    <p:sldId id="269" r:id="rId18"/>
    <p:sldId id="438" r:id="rId19"/>
    <p:sldId id="441" r:id="rId20"/>
    <p:sldId id="442" r:id="rId21"/>
    <p:sldId id="443" r:id="rId22"/>
    <p:sldId id="444" r:id="rId23"/>
    <p:sldId id="272" r:id="rId24"/>
    <p:sldId id="431" r:id="rId25"/>
    <p:sldId id="278" r:id="rId26"/>
    <p:sldId id="445" r:id="rId27"/>
    <p:sldId id="403" r:id="rId28"/>
    <p:sldId id="276" r:id="rId29"/>
    <p:sldId id="387" r:id="rId30"/>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005C"/>
    <a:srgbClr val="FF3D9C"/>
    <a:srgbClr val="262262"/>
    <a:srgbClr val="199CD9"/>
    <a:srgbClr val="456024"/>
    <a:srgbClr val="20305C"/>
    <a:srgbClr val="00555C"/>
    <a:srgbClr val="FEDD00"/>
    <a:srgbClr val="1C9CD8"/>
    <a:srgbClr val="A6C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33A312-21D8-6DDE-51BE-C648445FDFDD}" v="477" dt="2026-05-25T11:16:00.534"/>
    <p1510:client id="{7E0BA709-8B1B-4C13-9438-4F773319936B}" v="231" dt="2026-05-25T11:26:43.8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614" autoAdjust="0"/>
  </p:normalViewPr>
  <p:slideViewPr>
    <p:cSldViewPr snapToGrid="0">
      <p:cViewPr varScale="1">
        <p:scale>
          <a:sx n="68" d="100"/>
          <a:sy n="68" d="100"/>
        </p:scale>
        <p:origin x="84"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én Anna" userId="7284f1dd-2f03-4148-a934-616bd9b63f7a" providerId="ADAL" clId="{C049CBC6-2520-456D-B7BB-0F08AB7F7A82}"/>
    <pc:docChg chg="custSel addSld delSld modSld">
      <pc:chgData name="Carlén Anna" userId="7284f1dd-2f03-4148-a934-616bd9b63f7a" providerId="ADAL" clId="{C049CBC6-2520-456D-B7BB-0F08AB7F7A82}" dt="2026-05-25T11:52:16.525" v="236" actId="14100"/>
      <pc:docMkLst>
        <pc:docMk/>
      </pc:docMkLst>
      <pc:sldChg chg="addSp modSp mod modNotesTx">
        <pc:chgData name="Carlén Anna" userId="7284f1dd-2f03-4148-a934-616bd9b63f7a" providerId="ADAL" clId="{C049CBC6-2520-456D-B7BB-0F08AB7F7A82}" dt="2026-05-25T11:19:45.446" v="92" actId="20577"/>
        <pc:sldMkLst>
          <pc:docMk/>
          <pc:sldMk cId="1426882518" sldId="277"/>
        </pc:sldMkLst>
        <pc:spChg chg="mod">
          <ac:chgData name="Carlén Anna" userId="7284f1dd-2f03-4148-a934-616bd9b63f7a" providerId="ADAL" clId="{C049CBC6-2520-456D-B7BB-0F08AB7F7A82}" dt="2026-05-25T11:19:24.162" v="12" actId="27636"/>
          <ac:spMkLst>
            <pc:docMk/>
            <pc:sldMk cId="1426882518" sldId="277"/>
            <ac:spMk id="6" creationId="{2B0737F2-1B11-4D50-BD73-18F000C67934}"/>
          </ac:spMkLst>
        </pc:spChg>
        <pc:picChg chg="add mod ord">
          <ac:chgData name="Carlén Anna" userId="7284f1dd-2f03-4148-a934-616bd9b63f7a" providerId="ADAL" clId="{C049CBC6-2520-456D-B7BB-0F08AB7F7A82}" dt="2026-05-25T11:18:52.815" v="1" actId="26606"/>
          <ac:picMkLst>
            <pc:docMk/>
            <pc:sldMk cId="1426882518" sldId="277"/>
            <ac:picMk id="4" creationId="{C9404E98-896E-C90F-058E-FC3EB47D8B6C}"/>
          </ac:picMkLst>
        </pc:picChg>
      </pc:sldChg>
      <pc:sldChg chg="del modNotesTx">
        <pc:chgData name="Carlén Anna" userId="7284f1dd-2f03-4148-a934-616bd9b63f7a" providerId="ADAL" clId="{C049CBC6-2520-456D-B7BB-0F08AB7F7A82}" dt="2026-05-25T11:21:22.352" v="215" actId="2696"/>
        <pc:sldMkLst>
          <pc:docMk/>
          <pc:sldMk cId="1661851695" sldId="278"/>
        </pc:sldMkLst>
      </pc:sldChg>
      <pc:sldChg chg="add">
        <pc:chgData name="Carlén Anna" userId="7284f1dd-2f03-4148-a934-616bd9b63f7a" providerId="ADAL" clId="{C049CBC6-2520-456D-B7BB-0F08AB7F7A82}" dt="2026-05-25T11:21:33.674" v="216"/>
        <pc:sldMkLst>
          <pc:docMk/>
          <pc:sldMk cId="3677846326" sldId="278"/>
        </pc:sldMkLst>
      </pc:sldChg>
      <pc:sldChg chg="modSp mod">
        <pc:chgData name="Carlén Anna" userId="7284f1dd-2f03-4148-a934-616bd9b63f7a" providerId="ADAL" clId="{C049CBC6-2520-456D-B7BB-0F08AB7F7A82}" dt="2026-05-25T11:52:16.525" v="236" actId="14100"/>
        <pc:sldMkLst>
          <pc:docMk/>
          <pc:sldMk cId="2776117689" sldId="403"/>
        </pc:sldMkLst>
        <pc:spChg chg="mod">
          <ac:chgData name="Carlén Anna" userId="7284f1dd-2f03-4148-a934-616bd9b63f7a" providerId="ADAL" clId="{C049CBC6-2520-456D-B7BB-0F08AB7F7A82}" dt="2026-05-25T11:52:07.437" v="235" actId="20577"/>
          <ac:spMkLst>
            <pc:docMk/>
            <pc:sldMk cId="2776117689" sldId="403"/>
            <ac:spMk id="3" creationId="{C0DD9D2B-263E-A7A1-680D-76E28D694A97}"/>
          </ac:spMkLst>
        </pc:spChg>
        <pc:spChg chg="mod">
          <ac:chgData name="Carlén Anna" userId="7284f1dd-2f03-4148-a934-616bd9b63f7a" providerId="ADAL" clId="{C049CBC6-2520-456D-B7BB-0F08AB7F7A82}" dt="2026-05-25T11:52:16.525" v="236" actId="14100"/>
          <ac:spMkLst>
            <pc:docMk/>
            <pc:sldMk cId="2776117689" sldId="403"/>
            <ac:spMk id="5" creationId="{B5D804EE-7A73-C3E7-0DED-EC638572772B}"/>
          </ac:spMkLst>
        </pc:spChg>
      </pc:sldChg>
      <pc:sldChg chg="addSp delSp modSp mod">
        <pc:chgData name="Carlén Anna" userId="7284f1dd-2f03-4148-a934-616bd9b63f7a" providerId="ADAL" clId="{C049CBC6-2520-456D-B7BB-0F08AB7F7A82}" dt="2026-05-25T11:23:42.627" v="218" actId="22"/>
        <pc:sldMkLst>
          <pc:docMk/>
          <pc:sldMk cId="1113503038" sldId="427"/>
        </pc:sldMkLst>
        <pc:spChg chg="add">
          <ac:chgData name="Carlén Anna" userId="7284f1dd-2f03-4148-a934-616bd9b63f7a" providerId="ADAL" clId="{C049CBC6-2520-456D-B7BB-0F08AB7F7A82}" dt="2026-05-25T11:23:33.031" v="217"/>
          <ac:spMkLst>
            <pc:docMk/>
            <pc:sldMk cId="1113503038" sldId="427"/>
            <ac:spMk id="2" creationId="{AE6A9B60-A7B3-44A4-2B67-65D0B8FB7467}"/>
          </ac:spMkLst>
        </pc:spChg>
        <pc:spChg chg="del">
          <ac:chgData name="Carlén Anna" userId="7284f1dd-2f03-4148-a934-616bd9b63f7a" providerId="ADAL" clId="{C049CBC6-2520-456D-B7BB-0F08AB7F7A82}" dt="2026-05-25T11:23:42.627" v="218" actId="22"/>
          <ac:spMkLst>
            <pc:docMk/>
            <pc:sldMk cId="1113503038" sldId="427"/>
            <ac:spMk id="4" creationId="{4F876E93-EE9E-5CC8-A995-E26C1267F586}"/>
          </ac:spMkLst>
        </pc:spChg>
        <pc:picChg chg="add mod ord">
          <ac:chgData name="Carlén Anna" userId="7284f1dd-2f03-4148-a934-616bd9b63f7a" providerId="ADAL" clId="{C049CBC6-2520-456D-B7BB-0F08AB7F7A82}" dt="2026-05-25T11:23:42.627" v="218" actId="22"/>
          <ac:picMkLst>
            <pc:docMk/>
            <pc:sldMk cId="1113503038" sldId="427"/>
            <ac:picMk id="6" creationId="{57625D10-DD27-316C-9B0B-7848131DCCD1}"/>
          </ac:picMkLst>
        </pc:picChg>
      </pc:sldChg>
      <pc:sldChg chg="modSp mod">
        <pc:chgData name="Carlén Anna" userId="7284f1dd-2f03-4148-a934-616bd9b63f7a" providerId="ADAL" clId="{C049CBC6-2520-456D-B7BB-0F08AB7F7A82}" dt="2026-05-25T11:20:03.316" v="94" actId="404"/>
        <pc:sldMkLst>
          <pc:docMk/>
          <pc:sldMk cId="4214762596" sldId="438"/>
        </pc:sldMkLst>
        <pc:spChg chg="mod">
          <ac:chgData name="Carlén Anna" userId="7284f1dd-2f03-4148-a934-616bd9b63f7a" providerId="ADAL" clId="{C049CBC6-2520-456D-B7BB-0F08AB7F7A82}" dt="2026-05-25T11:20:03.316" v="94" actId="404"/>
          <ac:spMkLst>
            <pc:docMk/>
            <pc:sldMk cId="4214762596" sldId="438"/>
            <ac:spMk id="2" creationId="{165A4F07-01E4-94FA-7794-272DBBD43C9C}"/>
          </ac:spMkLst>
        </pc:spChg>
        <pc:picChg chg="mod">
          <ac:chgData name="Carlén Anna" userId="7284f1dd-2f03-4148-a934-616bd9b63f7a" providerId="ADAL" clId="{C049CBC6-2520-456D-B7BB-0F08AB7F7A82}" dt="2026-05-25T11:19:59.019" v="93" actId="14100"/>
          <ac:picMkLst>
            <pc:docMk/>
            <pc:sldMk cId="4214762596" sldId="438"/>
            <ac:picMk id="6" creationId="{643DD733-AD13-13C9-6FA9-1FDD1AF1A433}"/>
          </ac:picMkLst>
        </pc:picChg>
      </pc:sldChg>
      <pc:sldChg chg="modSp mod">
        <pc:chgData name="Carlén Anna" userId="7284f1dd-2f03-4148-a934-616bd9b63f7a" providerId="ADAL" clId="{C049CBC6-2520-456D-B7BB-0F08AB7F7A82}" dt="2026-05-25T11:26:43.808" v="229" actId="20577"/>
        <pc:sldMkLst>
          <pc:docMk/>
          <pc:sldMk cId="2770392669" sldId="442"/>
        </pc:sldMkLst>
        <pc:spChg chg="mod">
          <ac:chgData name="Carlén Anna" userId="7284f1dd-2f03-4148-a934-616bd9b63f7a" providerId="ADAL" clId="{C049CBC6-2520-456D-B7BB-0F08AB7F7A82}" dt="2026-05-25T11:26:43.808" v="229" actId="20577"/>
          <ac:spMkLst>
            <pc:docMk/>
            <pc:sldMk cId="2770392669" sldId="442"/>
            <ac:spMk id="3" creationId="{F0121360-F571-79BE-BB57-81AAE74F95C3}"/>
          </ac:spMkLst>
        </pc:spChg>
      </pc:sldChg>
      <pc:sldChg chg="addSp modSp mod modClrScheme chgLayout">
        <pc:chgData name="Carlén Anna" userId="7284f1dd-2f03-4148-a934-616bd9b63f7a" providerId="ADAL" clId="{C049CBC6-2520-456D-B7BB-0F08AB7F7A82}" dt="2026-05-25T11:26:31.292" v="224" actId="208"/>
        <pc:sldMkLst>
          <pc:docMk/>
          <pc:sldMk cId="303918333" sldId="443"/>
        </pc:sldMkLst>
        <pc:spChg chg="mod">
          <ac:chgData name="Carlén Anna" userId="7284f1dd-2f03-4148-a934-616bd9b63f7a" providerId="ADAL" clId="{C049CBC6-2520-456D-B7BB-0F08AB7F7A82}" dt="2026-05-25T11:24:50.466" v="221" actId="26606"/>
          <ac:spMkLst>
            <pc:docMk/>
            <pc:sldMk cId="303918333" sldId="443"/>
            <ac:spMk id="2" creationId="{2C4B4AAC-DDC0-BFF3-3376-D1C019F793B4}"/>
          </ac:spMkLst>
        </pc:spChg>
        <pc:spChg chg="mod ord">
          <ac:chgData name="Carlén Anna" userId="7284f1dd-2f03-4148-a934-616bd9b63f7a" providerId="ADAL" clId="{C049CBC6-2520-456D-B7BB-0F08AB7F7A82}" dt="2026-05-25T11:24:50.466" v="221" actId="26606"/>
          <ac:spMkLst>
            <pc:docMk/>
            <pc:sldMk cId="303918333" sldId="443"/>
            <ac:spMk id="4" creationId="{5602CDB3-65F0-FD05-F91B-CC6931FD433E}"/>
          </ac:spMkLst>
        </pc:spChg>
        <pc:spChg chg="add mod">
          <ac:chgData name="Carlén Anna" userId="7284f1dd-2f03-4148-a934-616bd9b63f7a" providerId="ADAL" clId="{C049CBC6-2520-456D-B7BB-0F08AB7F7A82}" dt="2026-05-25T11:26:31.292" v="224" actId="208"/>
          <ac:spMkLst>
            <pc:docMk/>
            <pc:sldMk cId="303918333" sldId="443"/>
            <ac:spMk id="8" creationId="{C3A51BEB-CBE5-F482-A93D-B9D79B678E37}"/>
          </ac:spMkLst>
        </pc:spChg>
        <pc:picChg chg="add mod">
          <ac:chgData name="Carlén Anna" userId="7284f1dd-2f03-4148-a934-616bd9b63f7a" providerId="ADAL" clId="{C049CBC6-2520-456D-B7BB-0F08AB7F7A82}" dt="2026-05-25T11:24:50.466" v="221" actId="26606"/>
          <ac:picMkLst>
            <pc:docMk/>
            <pc:sldMk cId="303918333" sldId="443"/>
            <ac:picMk id="5" creationId="{BBF7A20F-A1F5-9090-D373-C88851753259}"/>
          </ac:picMkLst>
        </pc:picChg>
        <pc:picChg chg="add mod">
          <ac:chgData name="Carlén Anna" userId="7284f1dd-2f03-4148-a934-616bd9b63f7a" providerId="ADAL" clId="{C049CBC6-2520-456D-B7BB-0F08AB7F7A82}" dt="2026-05-25T11:24:50.466" v="221" actId="26606"/>
          <ac:picMkLst>
            <pc:docMk/>
            <pc:sldMk cId="303918333" sldId="443"/>
            <ac:picMk id="7" creationId="{0CBD3378-96B2-E20A-6F83-B5DFAAD48658}"/>
          </ac:picMkLst>
        </pc:picChg>
      </pc:sldChg>
    </pc:docChg>
  </pc:docChgLst>
  <pc:docChgLst>
    <pc:chgData name="Carlén Anna" userId="S::anna.carlen@uppsala.se::7284f1dd-2f03-4148-a934-616bd9b63f7a" providerId="AD" clId="Web-{2D33A312-21D8-6DDE-51BE-C648445FDFDD}"/>
    <pc:docChg chg="addSld delSld modSld sldOrd">
      <pc:chgData name="Carlén Anna" userId="S::anna.carlen@uppsala.se::7284f1dd-2f03-4148-a934-616bd9b63f7a" providerId="AD" clId="Web-{2D33A312-21D8-6DDE-51BE-C648445FDFDD}" dt="2026-05-25T11:16:00.534" v="782"/>
      <pc:docMkLst>
        <pc:docMk/>
      </pc:docMkLst>
      <pc:sldChg chg="ord">
        <pc:chgData name="Carlén Anna" userId="S::anna.carlen@uppsala.se::7284f1dd-2f03-4148-a934-616bd9b63f7a" providerId="AD" clId="Web-{2D33A312-21D8-6DDE-51BE-C648445FDFDD}" dt="2026-05-25T11:12:50.878" v="668"/>
        <pc:sldMkLst>
          <pc:docMk/>
          <pc:sldMk cId="3984392071" sldId="269"/>
        </pc:sldMkLst>
      </pc:sldChg>
      <pc:sldChg chg="addSp delSp modSp ord">
        <pc:chgData name="Carlén Anna" userId="S::anna.carlen@uppsala.se::7284f1dd-2f03-4148-a934-616bd9b63f7a" providerId="AD" clId="Web-{2D33A312-21D8-6DDE-51BE-C648445FDFDD}" dt="2026-05-25T10:56:46.897" v="432" actId="20577"/>
        <pc:sldMkLst>
          <pc:docMk/>
          <pc:sldMk cId="2190068508" sldId="272"/>
        </pc:sldMkLst>
        <pc:spChg chg="add mod">
          <ac:chgData name="Carlén Anna" userId="S::anna.carlen@uppsala.se::7284f1dd-2f03-4148-a934-616bd9b63f7a" providerId="AD" clId="Web-{2D33A312-21D8-6DDE-51BE-C648445FDFDD}" dt="2026-05-25T10:56:46.897" v="432" actId="20577"/>
          <ac:spMkLst>
            <pc:docMk/>
            <pc:sldMk cId="2190068508" sldId="272"/>
            <ac:spMk id="5" creationId="{AEB283A5-A642-4E4F-1C7D-A6BA252FAAD2}"/>
          </ac:spMkLst>
        </pc:spChg>
        <pc:graphicFrameChg chg="add mod modGraphic">
          <ac:chgData name="Carlén Anna" userId="S::anna.carlen@uppsala.se::7284f1dd-2f03-4148-a934-616bd9b63f7a" providerId="AD" clId="Web-{2D33A312-21D8-6DDE-51BE-C648445FDFDD}" dt="2026-05-25T10:56:41.100" v="430" actId="1076"/>
          <ac:graphicFrameMkLst>
            <pc:docMk/>
            <pc:sldMk cId="2190068508" sldId="272"/>
            <ac:graphicFrameMk id="2" creationId="{FF69A89F-953A-247A-5EA1-C2C80AAFFB6C}"/>
          </ac:graphicFrameMkLst>
        </pc:graphicFrameChg>
        <pc:picChg chg="del">
          <ac:chgData name="Carlén Anna" userId="S::anna.carlen@uppsala.se::7284f1dd-2f03-4148-a934-616bd9b63f7a" providerId="AD" clId="Web-{2D33A312-21D8-6DDE-51BE-C648445FDFDD}" dt="2026-05-25T10:14:10.669" v="77"/>
          <ac:picMkLst>
            <pc:docMk/>
            <pc:sldMk cId="2190068508" sldId="272"/>
            <ac:picMk id="4" creationId="{20F9508C-BB13-48DD-68F2-4187B3D34B68}"/>
          </ac:picMkLst>
        </pc:picChg>
      </pc:sldChg>
      <pc:sldChg chg="delSp modSp">
        <pc:chgData name="Carlén Anna" userId="S::anna.carlen@uppsala.se::7284f1dd-2f03-4148-a934-616bd9b63f7a" providerId="AD" clId="Web-{2D33A312-21D8-6DDE-51BE-C648445FDFDD}" dt="2026-05-25T11:15:53.363" v="778"/>
        <pc:sldMkLst>
          <pc:docMk/>
          <pc:sldMk cId="1426882518" sldId="277"/>
        </pc:sldMkLst>
        <pc:spChg chg="mod">
          <ac:chgData name="Carlén Anna" userId="S::anna.carlen@uppsala.se::7284f1dd-2f03-4148-a934-616bd9b63f7a" providerId="AD" clId="Web-{2D33A312-21D8-6DDE-51BE-C648445FDFDD}" dt="2026-05-25T11:11:39.207" v="660" actId="20577"/>
          <ac:spMkLst>
            <pc:docMk/>
            <pc:sldMk cId="1426882518" sldId="277"/>
            <ac:spMk id="6" creationId="{2B0737F2-1B11-4D50-BD73-18F000C67934}"/>
          </ac:spMkLst>
        </pc:spChg>
        <pc:picChg chg="del">
          <ac:chgData name="Carlén Anna" userId="S::anna.carlen@uppsala.se::7284f1dd-2f03-4148-a934-616bd9b63f7a" providerId="AD" clId="Web-{2D33A312-21D8-6DDE-51BE-C648445FDFDD}" dt="2026-05-25T11:15:53.363" v="778"/>
          <ac:picMkLst>
            <pc:docMk/>
            <pc:sldMk cId="1426882518" sldId="277"/>
            <ac:picMk id="3" creationId="{F9767080-A190-DCA5-D0DC-03D868DEEE95}"/>
          </ac:picMkLst>
        </pc:picChg>
      </pc:sldChg>
      <pc:sldChg chg="add ord modNotes">
        <pc:chgData name="Carlén Anna" userId="S::anna.carlen@uppsala.se::7284f1dd-2f03-4148-a934-616bd9b63f7a" providerId="AD" clId="Web-{2D33A312-21D8-6DDE-51BE-C648445FDFDD}" dt="2026-05-25T11:15:11.097" v="777"/>
        <pc:sldMkLst>
          <pc:docMk/>
          <pc:sldMk cId="2776117689" sldId="403"/>
        </pc:sldMkLst>
      </pc:sldChg>
      <pc:sldChg chg="modNotes">
        <pc:chgData name="Carlén Anna" userId="S::anna.carlen@uppsala.se::7284f1dd-2f03-4148-a934-616bd9b63f7a" providerId="AD" clId="Web-{2D33A312-21D8-6DDE-51BE-C648445FDFDD}" dt="2026-05-25T11:05:34.004" v="519"/>
        <pc:sldMkLst>
          <pc:docMk/>
          <pc:sldMk cId="4017654424" sldId="406"/>
        </pc:sldMkLst>
      </pc:sldChg>
      <pc:sldChg chg="modNotes">
        <pc:chgData name="Carlén Anna" userId="S::anna.carlen@uppsala.se::7284f1dd-2f03-4148-a934-616bd9b63f7a" providerId="AD" clId="Web-{2D33A312-21D8-6DDE-51BE-C648445FDFDD}" dt="2026-05-25T11:11:19.472" v="651"/>
        <pc:sldMkLst>
          <pc:docMk/>
          <pc:sldMk cId="1176159790" sldId="408"/>
        </pc:sldMkLst>
      </pc:sldChg>
      <pc:sldChg chg="ord">
        <pc:chgData name="Carlén Anna" userId="S::anna.carlen@uppsala.se::7284f1dd-2f03-4148-a934-616bd9b63f7a" providerId="AD" clId="Web-{2D33A312-21D8-6DDE-51BE-C648445FDFDD}" dt="2026-05-25T11:11:51.253" v="661"/>
        <pc:sldMkLst>
          <pc:docMk/>
          <pc:sldMk cId="2667565748" sldId="421"/>
        </pc:sldMkLst>
      </pc:sldChg>
      <pc:sldChg chg="del">
        <pc:chgData name="Carlén Anna" userId="S::anna.carlen@uppsala.se::7284f1dd-2f03-4148-a934-616bd9b63f7a" providerId="AD" clId="Web-{2D33A312-21D8-6DDE-51BE-C648445FDFDD}" dt="2026-05-25T10:17:12.903" v="290"/>
        <pc:sldMkLst>
          <pc:docMk/>
          <pc:sldMk cId="935085416" sldId="423"/>
        </pc:sldMkLst>
      </pc:sldChg>
      <pc:sldChg chg="addSp delSp modSp modNotes">
        <pc:chgData name="Carlén Anna" userId="S::anna.carlen@uppsala.se::7284f1dd-2f03-4148-a934-616bd9b63f7a" providerId="AD" clId="Web-{2D33A312-21D8-6DDE-51BE-C648445FDFDD}" dt="2026-05-25T11:05:21.536" v="510"/>
        <pc:sldMkLst>
          <pc:docMk/>
          <pc:sldMk cId="3540045753" sldId="424"/>
        </pc:sldMkLst>
        <pc:spChg chg="add mod">
          <ac:chgData name="Carlén Anna" userId="S::anna.carlen@uppsala.se::7284f1dd-2f03-4148-a934-616bd9b63f7a" providerId="AD" clId="Web-{2D33A312-21D8-6DDE-51BE-C648445FDFDD}" dt="2026-05-25T08:18:13.242" v="68"/>
          <ac:spMkLst>
            <pc:docMk/>
            <pc:sldMk cId="3540045753" sldId="424"/>
            <ac:spMk id="7" creationId="{21ED52B2-B2ED-8B7A-14FC-77CDAE4A9B0D}"/>
          </ac:spMkLst>
        </pc:spChg>
        <pc:spChg chg="mod">
          <ac:chgData name="Carlén Anna" userId="S::anna.carlen@uppsala.se::7284f1dd-2f03-4148-a934-616bd9b63f7a" providerId="AD" clId="Web-{2D33A312-21D8-6DDE-51BE-C648445FDFDD}" dt="2026-05-25T08:12:59.415" v="28" actId="14100"/>
          <ac:spMkLst>
            <pc:docMk/>
            <pc:sldMk cId="3540045753" sldId="424"/>
            <ac:spMk id="29" creationId="{DAEC503A-278A-2DB0-EA9E-1F29D7069EFC}"/>
          </ac:spMkLst>
        </pc:spChg>
        <pc:spChg chg="mod">
          <ac:chgData name="Carlén Anna" userId="S::anna.carlen@uppsala.se::7284f1dd-2f03-4148-a934-616bd9b63f7a" providerId="AD" clId="Web-{2D33A312-21D8-6DDE-51BE-C648445FDFDD}" dt="2026-05-25T08:13:12.790" v="34" actId="1076"/>
          <ac:spMkLst>
            <pc:docMk/>
            <pc:sldMk cId="3540045753" sldId="424"/>
            <ac:spMk id="30" creationId="{DCF1CFFB-295D-818E-6209-21FA30437D98}"/>
          </ac:spMkLst>
        </pc:spChg>
        <pc:spChg chg="mod">
          <ac:chgData name="Carlén Anna" userId="S::anna.carlen@uppsala.se::7284f1dd-2f03-4148-a934-616bd9b63f7a" providerId="AD" clId="Web-{2D33A312-21D8-6DDE-51BE-C648445FDFDD}" dt="2026-05-25T11:05:21.536" v="510"/>
          <ac:spMkLst>
            <pc:docMk/>
            <pc:sldMk cId="3540045753" sldId="424"/>
            <ac:spMk id="31" creationId="{94A29D1E-4D18-F0FA-AFBE-E40576F0273B}"/>
          </ac:spMkLst>
        </pc:spChg>
        <pc:spChg chg="mod">
          <ac:chgData name="Carlén Anna" userId="S::anna.carlen@uppsala.se::7284f1dd-2f03-4148-a934-616bd9b63f7a" providerId="AD" clId="Web-{2D33A312-21D8-6DDE-51BE-C648445FDFDD}" dt="2026-05-25T08:17:46.961" v="65" actId="1076"/>
          <ac:spMkLst>
            <pc:docMk/>
            <pc:sldMk cId="3540045753" sldId="424"/>
            <ac:spMk id="32" creationId="{D7096072-5BD0-0036-76B1-40E7FD5B229A}"/>
          </ac:spMkLst>
        </pc:spChg>
        <pc:spChg chg="mod">
          <ac:chgData name="Carlén Anna" userId="S::anna.carlen@uppsala.se::7284f1dd-2f03-4148-a934-616bd9b63f7a" providerId="AD" clId="Web-{2D33A312-21D8-6DDE-51BE-C648445FDFDD}" dt="2026-05-25T08:19:44.055" v="73" actId="1076"/>
          <ac:spMkLst>
            <pc:docMk/>
            <pc:sldMk cId="3540045753" sldId="424"/>
            <ac:spMk id="33" creationId="{8D1E1C5D-0CC1-9206-B034-385E8A6FC9C4}"/>
          </ac:spMkLst>
        </pc:spChg>
        <pc:picChg chg="add mod">
          <ac:chgData name="Carlén Anna" userId="S::anna.carlen@uppsala.se::7284f1dd-2f03-4148-a934-616bd9b63f7a" providerId="AD" clId="Web-{2D33A312-21D8-6DDE-51BE-C648445FDFDD}" dt="2026-05-25T08:12:37.744" v="15" actId="14100"/>
          <ac:picMkLst>
            <pc:docMk/>
            <pc:sldMk cId="3540045753" sldId="424"/>
            <ac:picMk id="2" creationId="{082D814E-2E46-DD7D-10F8-D984BE7E808C}"/>
          </ac:picMkLst>
        </pc:picChg>
        <pc:picChg chg="del">
          <ac:chgData name="Carlén Anna" userId="S::anna.carlen@uppsala.se::7284f1dd-2f03-4148-a934-616bd9b63f7a" providerId="AD" clId="Web-{2D33A312-21D8-6DDE-51BE-C648445FDFDD}" dt="2026-05-25T08:11:50.041" v="1"/>
          <ac:picMkLst>
            <pc:docMk/>
            <pc:sldMk cId="3540045753" sldId="424"/>
            <ac:picMk id="3" creationId="{F75E095E-9708-EF82-453E-E51DB73C8954}"/>
          </ac:picMkLst>
        </pc:picChg>
        <pc:picChg chg="add mod">
          <ac:chgData name="Carlén Anna" userId="S::anna.carlen@uppsala.se::7284f1dd-2f03-4148-a934-616bd9b63f7a" providerId="AD" clId="Web-{2D33A312-21D8-6DDE-51BE-C648445FDFDD}" dt="2026-05-25T08:12:45.259" v="17" actId="14100"/>
          <ac:picMkLst>
            <pc:docMk/>
            <pc:sldMk cId="3540045753" sldId="424"/>
            <ac:picMk id="4" creationId="{C665B5B2-6C71-0361-2433-6315CAA88DD4}"/>
          </ac:picMkLst>
        </pc:picChg>
        <pc:picChg chg="add mod">
          <ac:chgData name="Carlén Anna" userId="S::anna.carlen@uppsala.se::7284f1dd-2f03-4148-a934-616bd9b63f7a" providerId="AD" clId="Web-{2D33A312-21D8-6DDE-51BE-C648445FDFDD}" dt="2026-05-25T08:17:36.133" v="63" actId="14100"/>
          <ac:picMkLst>
            <pc:docMk/>
            <pc:sldMk cId="3540045753" sldId="424"/>
            <ac:picMk id="5" creationId="{A2CBF770-9355-5CD0-B748-7E1BB58BE958}"/>
          </ac:picMkLst>
        </pc:picChg>
        <pc:picChg chg="del">
          <ac:chgData name="Carlén Anna" userId="S::anna.carlen@uppsala.se::7284f1dd-2f03-4148-a934-616bd9b63f7a" providerId="AD" clId="Web-{2D33A312-21D8-6DDE-51BE-C648445FDFDD}" dt="2026-05-25T08:11:52.728" v="2"/>
          <ac:picMkLst>
            <pc:docMk/>
            <pc:sldMk cId="3540045753" sldId="424"/>
            <ac:picMk id="6" creationId="{53021C5C-F2C7-0879-A01F-83FFF6813058}"/>
          </ac:picMkLst>
        </pc:picChg>
        <pc:picChg chg="del">
          <ac:chgData name="Carlén Anna" userId="S::anna.carlen@uppsala.se::7284f1dd-2f03-4148-a934-616bd9b63f7a" providerId="AD" clId="Web-{2D33A312-21D8-6DDE-51BE-C648445FDFDD}" dt="2026-05-25T08:11:48.384" v="0"/>
          <ac:picMkLst>
            <pc:docMk/>
            <pc:sldMk cId="3540045753" sldId="424"/>
            <ac:picMk id="8" creationId="{BB02DD4F-E8A6-4F87-F177-37484B892C63}"/>
          </ac:picMkLst>
        </pc:picChg>
        <pc:picChg chg="mod">
          <ac:chgData name="Carlén Anna" userId="S::anna.carlen@uppsala.se::7284f1dd-2f03-4148-a934-616bd9b63f7a" providerId="AD" clId="Web-{2D33A312-21D8-6DDE-51BE-C648445FDFDD}" dt="2026-05-25T08:17:40.805" v="64" actId="1076"/>
          <ac:picMkLst>
            <pc:docMk/>
            <pc:sldMk cId="3540045753" sldId="424"/>
            <ac:picMk id="9" creationId="{6BD9BB61-1735-79B5-F92E-A6BC3A9300DC}"/>
          </ac:picMkLst>
        </pc:picChg>
        <pc:picChg chg="add mod">
          <ac:chgData name="Carlén Anna" userId="S::anna.carlen@uppsala.se::7284f1dd-2f03-4148-a934-616bd9b63f7a" providerId="AD" clId="Web-{2D33A312-21D8-6DDE-51BE-C648445FDFDD}" dt="2026-05-25T08:19:34.602" v="70" actId="1076"/>
          <ac:picMkLst>
            <pc:docMk/>
            <pc:sldMk cId="3540045753" sldId="424"/>
            <ac:picMk id="10" creationId="{156754D6-5D39-B142-4D4D-167062BAB3F2}"/>
          </ac:picMkLst>
        </pc:picChg>
        <pc:picChg chg="del">
          <ac:chgData name="Carlén Anna" userId="S::anna.carlen@uppsala.se::7284f1dd-2f03-4148-a934-616bd9b63f7a" providerId="AD" clId="Web-{2D33A312-21D8-6DDE-51BE-C648445FDFDD}" dt="2026-05-25T08:11:54.603" v="3"/>
          <ac:picMkLst>
            <pc:docMk/>
            <pc:sldMk cId="3540045753" sldId="424"/>
            <ac:picMk id="24" creationId="{47776521-AFD9-4DE0-DDD2-00369D1BF68C}"/>
          </ac:picMkLst>
        </pc:picChg>
      </pc:sldChg>
      <pc:sldChg chg="addSp delSp modSp modNotes">
        <pc:chgData name="Carlén Anna" userId="S::anna.carlen@uppsala.se::7284f1dd-2f03-4148-a934-616bd9b63f7a" providerId="AD" clId="Web-{2D33A312-21D8-6DDE-51BE-C648445FDFDD}" dt="2026-05-25T11:04:56.129" v="485"/>
        <pc:sldMkLst>
          <pc:docMk/>
          <pc:sldMk cId="3946350280" sldId="425"/>
        </pc:sldMkLst>
        <pc:spChg chg="mod">
          <ac:chgData name="Carlén Anna" userId="S::anna.carlen@uppsala.se::7284f1dd-2f03-4148-a934-616bd9b63f7a" providerId="AD" clId="Web-{2D33A312-21D8-6DDE-51BE-C648445FDFDD}" dt="2026-05-25T11:03:22.692" v="478" actId="20577"/>
          <ac:spMkLst>
            <pc:docMk/>
            <pc:sldMk cId="3946350280" sldId="425"/>
            <ac:spMk id="9" creationId="{92ABE34F-1B6E-F844-29C2-FA8D3D6AEF7A}"/>
          </ac:spMkLst>
        </pc:spChg>
        <pc:picChg chg="add mod">
          <ac:chgData name="Carlén Anna" userId="S::anna.carlen@uppsala.se::7284f1dd-2f03-4148-a934-616bd9b63f7a" providerId="AD" clId="Web-{2D33A312-21D8-6DDE-51BE-C648445FDFDD}" dt="2026-05-25T11:03:59.255" v="481" actId="1076"/>
          <ac:picMkLst>
            <pc:docMk/>
            <pc:sldMk cId="3946350280" sldId="425"/>
            <ac:picMk id="2" creationId="{5BAFD4E5-6F8E-BC7B-5FC0-C4B9FFBB9C33}"/>
          </ac:picMkLst>
        </pc:picChg>
        <pc:picChg chg="del">
          <ac:chgData name="Carlén Anna" userId="S::anna.carlen@uppsala.se::7284f1dd-2f03-4148-a934-616bd9b63f7a" providerId="AD" clId="Web-{2D33A312-21D8-6DDE-51BE-C648445FDFDD}" dt="2026-05-25T11:03:15.052" v="476"/>
          <ac:picMkLst>
            <pc:docMk/>
            <pc:sldMk cId="3946350280" sldId="425"/>
            <ac:picMk id="4" creationId="{6D9217D3-115D-987D-F3B4-E3A89EC8EDB9}"/>
          </ac:picMkLst>
        </pc:picChg>
      </pc:sldChg>
      <pc:sldChg chg="addSp modSp mod modClrScheme chgLayout modNotes">
        <pc:chgData name="Carlén Anna" userId="S::anna.carlen@uppsala.se::7284f1dd-2f03-4148-a934-616bd9b63f7a" providerId="AD" clId="Web-{2D33A312-21D8-6DDE-51BE-C648445FDFDD}" dt="2026-05-25T11:03:02.849" v="472"/>
        <pc:sldMkLst>
          <pc:docMk/>
          <pc:sldMk cId="2623913726" sldId="426"/>
        </pc:sldMkLst>
        <pc:spChg chg="mod">
          <ac:chgData name="Carlén Anna" userId="S::anna.carlen@uppsala.se::7284f1dd-2f03-4148-a934-616bd9b63f7a" providerId="AD" clId="Web-{2D33A312-21D8-6DDE-51BE-C648445FDFDD}" dt="2026-05-25T11:02:59.114" v="468" actId="20577"/>
          <ac:spMkLst>
            <pc:docMk/>
            <pc:sldMk cId="2623913726" sldId="426"/>
            <ac:spMk id="5" creationId="{E4897173-D69F-D928-DCC7-508CF87C1A09}"/>
          </ac:spMkLst>
        </pc:spChg>
        <pc:spChg chg="mod">
          <ac:chgData name="Carlén Anna" userId="S::anna.carlen@uppsala.se::7284f1dd-2f03-4148-a934-616bd9b63f7a" providerId="AD" clId="Web-{2D33A312-21D8-6DDE-51BE-C648445FDFDD}" dt="2026-05-25T10:32:30.525" v="372"/>
          <ac:spMkLst>
            <pc:docMk/>
            <pc:sldMk cId="2623913726" sldId="426"/>
            <ac:spMk id="10" creationId="{9C9F2203-458E-C43C-F982-73E7CD7965A7}"/>
          </ac:spMkLst>
        </pc:spChg>
        <pc:spChg chg="mod modVis">
          <ac:chgData name="Carlén Anna" userId="S::anna.carlen@uppsala.se::7284f1dd-2f03-4148-a934-616bd9b63f7a" providerId="AD" clId="Web-{2D33A312-21D8-6DDE-51BE-C648445FDFDD}" dt="2026-05-25T10:32:30.525" v="372"/>
          <ac:spMkLst>
            <pc:docMk/>
            <pc:sldMk cId="2623913726" sldId="426"/>
            <ac:spMk id="12" creationId="{064C2D7A-E602-29F0-2C57-D7FCC451A62A}"/>
          </ac:spMkLst>
        </pc:spChg>
        <pc:picChg chg="add mod ord">
          <ac:chgData name="Carlén Anna" userId="S::anna.carlen@uppsala.se::7284f1dd-2f03-4148-a934-616bd9b63f7a" providerId="AD" clId="Web-{2D33A312-21D8-6DDE-51BE-C648445FDFDD}" dt="2026-05-25T10:32:30.525" v="372"/>
          <ac:picMkLst>
            <pc:docMk/>
            <pc:sldMk cId="2623913726" sldId="426"/>
            <ac:picMk id="2" creationId="{9A069E40-F21A-BA32-2778-DBE4D1376044}"/>
          </ac:picMkLst>
        </pc:picChg>
      </pc:sldChg>
      <pc:sldChg chg="addSp delSp modSp modNotes">
        <pc:chgData name="Carlén Anna" userId="S::anna.carlen@uppsala.se::7284f1dd-2f03-4148-a934-616bd9b63f7a" providerId="AD" clId="Web-{2D33A312-21D8-6DDE-51BE-C648445FDFDD}" dt="2026-05-25T11:07:02.863" v="575"/>
        <pc:sldMkLst>
          <pc:docMk/>
          <pc:sldMk cId="1113503038" sldId="427"/>
        </pc:sldMkLst>
        <pc:spChg chg="add mod">
          <ac:chgData name="Carlén Anna" userId="S::anna.carlen@uppsala.se::7284f1dd-2f03-4148-a934-616bd9b63f7a" providerId="AD" clId="Web-{2D33A312-21D8-6DDE-51BE-C648445FDFDD}" dt="2026-05-25T10:32:55.791" v="375"/>
          <ac:spMkLst>
            <pc:docMk/>
            <pc:sldMk cId="1113503038" sldId="427"/>
            <ac:spMk id="4" creationId="{4F876E93-EE9E-5CC8-A995-E26C1267F586}"/>
          </ac:spMkLst>
        </pc:spChg>
        <pc:spChg chg="mod">
          <ac:chgData name="Carlén Anna" userId="S::anna.carlen@uppsala.se::7284f1dd-2f03-4148-a934-616bd9b63f7a" providerId="AD" clId="Web-{2D33A312-21D8-6DDE-51BE-C648445FDFDD}" dt="2026-05-25T10:33:03.197" v="380" actId="20577"/>
          <ac:spMkLst>
            <pc:docMk/>
            <pc:sldMk cId="1113503038" sldId="427"/>
            <ac:spMk id="11" creationId="{83B4C14A-04F5-01A7-BFDC-D2B0A6F90C6F}"/>
          </ac:spMkLst>
        </pc:spChg>
        <pc:picChg chg="del">
          <ac:chgData name="Carlén Anna" userId="S::anna.carlen@uppsala.se::7284f1dd-2f03-4148-a934-616bd9b63f7a" providerId="AD" clId="Web-{2D33A312-21D8-6DDE-51BE-C648445FDFDD}" dt="2026-05-25T10:32:55.791" v="375"/>
          <ac:picMkLst>
            <pc:docMk/>
            <pc:sldMk cId="1113503038" sldId="427"/>
            <ac:picMk id="6" creationId="{6AF0EEA7-8BEA-CA62-17A6-E41E5AAE40F4}"/>
          </ac:picMkLst>
        </pc:picChg>
      </pc:sldChg>
      <pc:sldChg chg="addSp delSp modSp modNotes">
        <pc:chgData name="Carlén Anna" userId="S::anna.carlen@uppsala.se::7284f1dd-2f03-4148-a934-616bd9b63f7a" providerId="AD" clId="Web-{2D33A312-21D8-6DDE-51BE-C648445FDFDD}" dt="2026-05-25T11:03:09.927" v="475"/>
        <pc:sldMkLst>
          <pc:docMk/>
          <pc:sldMk cId="2949771539" sldId="429"/>
        </pc:sldMkLst>
        <pc:spChg chg="add mod">
          <ac:chgData name="Carlén Anna" userId="S::anna.carlen@uppsala.se::7284f1dd-2f03-4148-a934-616bd9b63f7a" providerId="AD" clId="Web-{2D33A312-21D8-6DDE-51BE-C648445FDFDD}" dt="2026-05-25T11:02:48.115" v="465" actId="688"/>
          <ac:spMkLst>
            <pc:docMk/>
            <pc:sldMk cId="2949771539" sldId="429"/>
            <ac:spMk id="2" creationId="{764FBA18-6F57-3E66-AF43-FDE9D53B7D56}"/>
          </ac:spMkLst>
        </pc:spChg>
        <pc:picChg chg="del">
          <ac:chgData name="Carlén Anna" userId="S::anna.carlen@uppsala.se::7284f1dd-2f03-4148-a934-616bd9b63f7a" providerId="AD" clId="Web-{2D33A312-21D8-6DDE-51BE-C648445FDFDD}" dt="2026-05-25T10:32:37.291" v="373"/>
          <ac:picMkLst>
            <pc:docMk/>
            <pc:sldMk cId="2949771539" sldId="429"/>
            <ac:picMk id="3" creationId="{C80517D0-8E99-45A1-5448-8BDD3A2C032F}"/>
          </ac:picMkLst>
        </pc:picChg>
      </pc:sldChg>
      <pc:sldChg chg="modSp del">
        <pc:chgData name="Carlén Anna" userId="S::anna.carlen@uppsala.se::7284f1dd-2f03-4148-a934-616bd9b63f7a" providerId="AD" clId="Web-{2D33A312-21D8-6DDE-51BE-C648445FDFDD}" dt="2026-05-25T10:07:52.983" v="76"/>
        <pc:sldMkLst>
          <pc:docMk/>
          <pc:sldMk cId="2790755265" sldId="430"/>
        </pc:sldMkLst>
        <pc:spChg chg="mod">
          <ac:chgData name="Carlén Anna" userId="S::anna.carlen@uppsala.se::7284f1dd-2f03-4148-a934-616bd9b63f7a" providerId="AD" clId="Web-{2D33A312-21D8-6DDE-51BE-C648445FDFDD}" dt="2026-05-25T10:07:48.108" v="75" actId="20577"/>
          <ac:spMkLst>
            <pc:docMk/>
            <pc:sldMk cId="2790755265" sldId="430"/>
            <ac:spMk id="3" creationId="{FEF68B42-D6D5-3359-5F11-C0892296E9F0}"/>
          </ac:spMkLst>
        </pc:spChg>
      </pc:sldChg>
      <pc:sldChg chg="ord modNotes">
        <pc:chgData name="Carlén Anna" userId="S::anna.carlen@uppsala.se::7284f1dd-2f03-4148-a934-616bd9b63f7a" providerId="AD" clId="Web-{2D33A312-21D8-6DDE-51BE-C648445FDFDD}" dt="2026-05-25T11:14:18.581" v="753"/>
        <pc:sldMkLst>
          <pc:docMk/>
          <pc:sldMk cId="3370269095" sldId="431"/>
        </pc:sldMkLst>
      </pc:sldChg>
      <pc:sldChg chg="addSp modSp">
        <pc:chgData name="Carlén Anna" userId="S::anna.carlen@uppsala.se::7284f1dd-2f03-4148-a934-616bd9b63f7a" providerId="AD" clId="Web-{2D33A312-21D8-6DDE-51BE-C648445FDFDD}" dt="2026-05-25T11:16:00.534" v="782"/>
        <pc:sldMkLst>
          <pc:docMk/>
          <pc:sldMk cId="298833803" sldId="433"/>
        </pc:sldMkLst>
        <pc:spChg chg="mod">
          <ac:chgData name="Carlén Anna" userId="S::anna.carlen@uppsala.se::7284f1dd-2f03-4148-a934-616bd9b63f7a" providerId="AD" clId="Web-{2D33A312-21D8-6DDE-51BE-C648445FDFDD}" dt="2026-05-25T11:16:00.534" v="782"/>
          <ac:spMkLst>
            <pc:docMk/>
            <pc:sldMk cId="298833803" sldId="433"/>
            <ac:spMk id="2" creationId="{F3AE017F-5BE4-4611-8C9C-694575DF7CF5}"/>
          </ac:spMkLst>
        </pc:spChg>
        <pc:picChg chg="add mod ord modCrop">
          <ac:chgData name="Carlén Anna" userId="S::anna.carlen@uppsala.se::7284f1dd-2f03-4148-a934-616bd9b63f7a" providerId="AD" clId="Web-{2D33A312-21D8-6DDE-51BE-C648445FDFDD}" dt="2026-05-25T11:16:00.534" v="782"/>
          <ac:picMkLst>
            <pc:docMk/>
            <pc:sldMk cId="298833803" sldId="433"/>
            <ac:picMk id="5" creationId="{216D326E-4734-D094-0AF9-38DA011950B9}"/>
          </ac:picMkLst>
        </pc:picChg>
      </pc:sldChg>
      <pc:sldChg chg="del ord">
        <pc:chgData name="Carlén Anna" userId="S::anna.carlen@uppsala.se::7284f1dd-2f03-4148-a934-616bd9b63f7a" providerId="AD" clId="Web-{2D33A312-21D8-6DDE-51BE-C648445FDFDD}" dt="2026-05-25T11:02:18.162" v="455"/>
        <pc:sldMkLst>
          <pc:docMk/>
          <pc:sldMk cId="651662426" sldId="435"/>
        </pc:sldMkLst>
      </pc:sldChg>
      <pc:sldChg chg="ord">
        <pc:chgData name="Carlén Anna" userId="S::anna.carlen@uppsala.se::7284f1dd-2f03-4148-a934-616bd9b63f7a" providerId="AD" clId="Web-{2D33A312-21D8-6DDE-51BE-C648445FDFDD}" dt="2026-05-25T11:12:34.613" v="667"/>
        <pc:sldMkLst>
          <pc:docMk/>
          <pc:sldMk cId="3205730025" sldId="436"/>
        </pc:sldMkLst>
      </pc:sldChg>
      <pc:sldChg chg="delSp modSp mod modClrScheme chgLayout modNotes">
        <pc:chgData name="Carlén Anna" userId="S::anna.carlen@uppsala.se::7284f1dd-2f03-4148-a934-616bd9b63f7a" providerId="AD" clId="Web-{2D33A312-21D8-6DDE-51BE-C648445FDFDD}" dt="2026-05-25T11:06:24.879" v="555"/>
        <pc:sldMkLst>
          <pc:docMk/>
          <pc:sldMk cId="2048953884" sldId="437"/>
        </pc:sldMkLst>
        <pc:spChg chg="mod ord">
          <ac:chgData name="Carlén Anna" userId="S::anna.carlen@uppsala.se::7284f1dd-2f03-4148-a934-616bd9b63f7a" providerId="AD" clId="Web-{2D33A312-21D8-6DDE-51BE-C648445FDFDD}" dt="2026-05-25T10:32:46.963" v="374"/>
          <ac:spMkLst>
            <pc:docMk/>
            <pc:sldMk cId="2048953884" sldId="437"/>
            <ac:spMk id="2" creationId="{6A76FD37-3392-E627-D106-F589899EA342}"/>
          </ac:spMkLst>
        </pc:spChg>
        <pc:spChg chg="mod ord modVis">
          <ac:chgData name="Carlén Anna" userId="S::anna.carlen@uppsala.se::7284f1dd-2f03-4148-a934-616bd9b63f7a" providerId="AD" clId="Web-{2D33A312-21D8-6DDE-51BE-C648445FDFDD}" dt="2026-05-25T10:32:46.963" v="374"/>
          <ac:spMkLst>
            <pc:docMk/>
            <pc:sldMk cId="2048953884" sldId="437"/>
            <ac:spMk id="4" creationId="{9CF81012-B3A9-A875-CD78-CF9B3547BB3F}"/>
          </ac:spMkLst>
        </pc:spChg>
        <pc:spChg chg="mod">
          <ac:chgData name="Carlén Anna" userId="S::anna.carlen@uppsala.se::7284f1dd-2f03-4148-a934-616bd9b63f7a" providerId="AD" clId="Web-{2D33A312-21D8-6DDE-51BE-C648445FDFDD}" dt="2026-05-25T10:32:46.963" v="374"/>
          <ac:spMkLst>
            <pc:docMk/>
            <pc:sldMk cId="2048953884" sldId="437"/>
            <ac:spMk id="7" creationId="{C1F192C9-162F-991F-DB58-AD4C32D063CF}"/>
          </ac:spMkLst>
        </pc:spChg>
        <pc:spChg chg="del mod">
          <ac:chgData name="Carlén Anna" userId="S::anna.carlen@uppsala.se::7284f1dd-2f03-4148-a934-616bd9b63f7a" providerId="AD" clId="Web-{2D33A312-21D8-6DDE-51BE-C648445FDFDD}" dt="2026-05-25T10:18:15.309" v="294"/>
          <ac:spMkLst>
            <pc:docMk/>
            <pc:sldMk cId="2048953884" sldId="437"/>
            <ac:spMk id="8" creationId="{7A31FCFB-B7A8-4C01-5589-CF58B0D0CEB3}"/>
          </ac:spMkLst>
        </pc:spChg>
        <pc:picChg chg="mod">
          <ac:chgData name="Carlén Anna" userId="S::anna.carlen@uppsala.se::7284f1dd-2f03-4148-a934-616bd9b63f7a" providerId="AD" clId="Web-{2D33A312-21D8-6DDE-51BE-C648445FDFDD}" dt="2026-05-25T10:32:46.963" v="374"/>
          <ac:picMkLst>
            <pc:docMk/>
            <pc:sldMk cId="2048953884" sldId="437"/>
            <ac:picMk id="5" creationId="{BA42BB2F-0427-5E89-AB33-3A90E89DDAB1}"/>
          </ac:picMkLst>
        </pc:picChg>
        <pc:picChg chg="del">
          <ac:chgData name="Carlén Anna" userId="S::anna.carlen@uppsala.se::7284f1dd-2f03-4148-a934-616bd9b63f7a" providerId="AD" clId="Web-{2D33A312-21D8-6DDE-51BE-C648445FDFDD}" dt="2026-05-25T10:18:09.965" v="292"/>
          <ac:picMkLst>
            <pc:docMk/>
            <pc:sldMk cId="2048953884" sldId="437"/>
            <ac:picMk id="6" creationId="{12FB1A3D-482F-9F0A-4526-B49FF3F03668}"/>
          </ac:picMkLst>
        </pc:picChg>
      </pc:sldChg>
      <pc:sldChg chg="del">
        <pc:chgData name="Carlén Anna" userId="S::anna.carlen@uppsala.se::7284f1dd-2f03-4148-a934-616bd9b63f7a" providerId="AD" clId="Web-{2D33A312-21D8-6DDE-51BE-C648445FDFDD}" dt="2026-05-25T10:17:15.231" v="291"/>
        <pc:sldMkLst>
          <pc:docMk/>
          <pc:sldMk cId="1709875556" sldId="440"/>
        </pc:sldMkLst>
      </pc:sldChg>
      <pc:sldChg chg="delSp modSp new ord modNotes">
        <pc:chgData name="Carlén Anna" userId="S::anna.carlen@uppsala.se::7284f1dd-2f03-4148-a934-616bd9b63f7a" providerId="AD" clId="Web-{2D33A312-21D8-6DDE-51BE-C648445FDFDD}" dt="2026-05-25T11:02:06.943" v="454"/>
        <pc:sldMkLst>
          <pc:docMk/>
          <pc:sldMk cId="303918333" sldId="443"/>
        </pc:sldMkLst>
        <pc:spChg chg="mod">
          <ac:chgData name="Carlén Anna" userId="S::anna.carlen@uppsala.se::7284f1dd-2f03-4148-a934-616bd9b63f7a" providerId="AD" clId="Web-{2D33A312-21D8-6DDE-51BE-C648445FDFDD}" dt="2026-05-25T10:18:41.731" v="303" actId="20577"/>
          <ac:spMkLst>
            <pc:docMk/>
            <pc:sldMk cId="303918333" sldId="443"/>
            <ac:spMk id="2" creationId="{2C4B4AAC-DDC0-BFF3-3376-D1C019F793B4}"/>
          </ac:spMkLst>
        </pc:spChg>
        <pc:spChg chg="del">
          <ac:chgData name="Carlén Anna" userId="S::anna.carlen@uppsala.se::7284f1dd-2f03-4148-a934-616bd9b63f7a" providerId="AD" clId="Web-{2D33A312-21D8-6DDE-51BE-C648445FDFDD}" dt="2026-05-25T10:45:45.602" v="396"/>
          <ac:spMkLst>
            <pc:docMk/>
            <pc:sldMk cId="303918333" sldId="443"/>
            <ac:spMk id="3" creationId="{3ABAEFA6-4AC5-88D7-2DAC-80DEFDE89BE8}"/>
          </ac:spMkLst>
        </pc:spChg>
      </pc:sldChg>
      <pc:sldChg chg="addSp delSp modSp new mod ord modClrScheme chgLayout modNotes">
        <pc:chgData name="Carlén Anna" userId="S::anna.carlen@uppsala.se::7284f1dd-2f03-4148-a934-616bd9b63f7a" providerId="AD" clId="Web-{2D33A312-21D8-6DDE-51BE-C648445FDFDD}" dt="2026-05-25T10:56:02.647" v="426" actId="20577"/>
        <pc:sldMkLst>
          <pc:docMk/>
          <pc:sldMk cId="1463923024" sldId="444"/>
        </pc:sldMkLst>
        <pc:spChg chg="mod ord">
          <ac:chgData name="Carlén Anna" userId="S::anna.carlen@uppsala.se::7284f1dd-2f03-4148-a934-616bd9b63f7a" providerId="AD" clId="Web-{2D33A312-21D8-6DDE-51BE-C648445FDFDD}" dt="2026-05-25T10:53:51.006" v="401"/>
          <ac:spMkLst>
            <pc:docMk/>
            <pc:sldMk cId="1463923024" sldId="444"/>
            <ac:spMk id="2" creationId="{E14CE139-E04F-7439-BFE4-073E6416EDE7}"/>
          </ac:spMkLst>
        </pc:spChg>
        <pc:spChg chg="del">
          <ac:chgData name="Carlén Anna" userId="S::anna.carlen@uppsala.se::7284f1dd-2f03-4148-a934-616bd9b63f7a" providerId="AD" clId="Web-{2D33A312-21D8-6DDE-51BE-C648445FDFDD}" dt="2026-05-25T10:53:43.381" v="398"/>
          <ac:spMkLst>
            <pc:docMk/>
            <pc:sldMk cId="1463923024" sldId="444"/>
            <ac:spMk id="3" creationId="{064E465C-0CA6-3E68-32A7-9D21697F9443}"/>
          </ac:spMkLst>
        </pc:spChg>
        <pc:spChg chg="mod modVis">
          <ac:chgData name="Carlén Anna" userId="S::anna.carlen@uppsala.se::7284f1dd-2f03-4148-a934-616bd9b63f7a" providerId="AD" clId="Web-{2D33A312-21D8-6DDE-51BE-C648445FDFDD}" dt="2026-05-25T10:53:51.006" v="401"/>
          <ac:spMkLst>
            <pc:docMk/>
            <pc:sldMk cId="1463923024" sldId="444"/>
            <ac:spMk id="4" creationId="{07954ECC-4760-EB61-B611-FC02C1D4FEAD}"/>
          </ac:spMkLst>
        </pc:spChg>
        <pc:spChg chg="add del mod">
          <ac:chgData name="Carlén Anna" userId="S::anna.carlen@uppsala.se::7284f1dd-2f03-4148-a934-616bd9b63f7a" providerId="AD" clId="Web-{2D33A312-21D8-6DDE-51BE-C648445FDFDD}" dt="2026-05-25T10:53:50.991" v="400"/>
          <ac:spMkLst>
            <pc:docMk/>
            <pc:sldMk cId="1463923024" sldId="444"/>
            <ac:spMk id="10" creationId="{26F0BF47-0AF5-1C47-0327-7B41607B95E3}"/>
          </ac:spMkLst>
        </pc:spChg>
        <pc:spChg chg="add mod">
          <ac:chgData name="Carlén Anna" userId="S::anna.carlen@uppsala.se::7284f1dd-2f03-4148-a934-616bd9b63f7a" providerId="AD" clId="Web-{2D33A312-21D8-6DDE-51BE-C648445FDFDD}" dt="2026-05-25T10:56:02.647" v="426" actId="20577"/>
          <ac:spMkLst>
            <pc:docMk/>
            <pc:sldMk cId="1463923024" sldId="444"/>
            <ac:spMk id="12" creationId="{CD189413-0DD4-3462-BCC8-14C21837D333}"/>
          </ac:spMkLst>
        </pc:spChg>
        <pc:picChg chg="add mod ord">
          <ac:chgData name="Carlén Anna" userId="S::anna.carlen@uppsala.se::7284f1dd-2f03-4148-a934-616bd9b63f7a" providerId="AD" clId="Web-{2D33A312-21D8-6DDE-51BE-C648445FDFDD}" dt="2026-05-25T10:53:51.006" v="401"/>
          <ac:picMkLst>
            <pc:docMk/>
            <pc:sldMk cId="1463923024" sldId="444"/>
            <ac:picMk id="5" creationId="{E9D9337E-168E-A1F4-7D7B-C077B534319F}"/>
          </ac:picMkLst>
        </pc:picChg>
      </pc:sldChg>
      <pc:sldChg chg="addSp delSp modSp new ord modNotes">
        <pc:chgData name="Carlén Anna" userId="S::anna.carlen@uppsala.se::7284f1dd-2f03-4148-a934-616bd9b63f7a" providerId="AD" clId="Web-{2D33A312-21D8-6DDE-51BE-C648445FDFDD}" dt="2026-05-25T11:01:34.303" v="449"/>
        <pc:sldMkLst>
          <pc:docMk/>
          <pc:sldMk cId="3671976123" sldId="445"/>
        </pc:sldMkLst>
        <pc:spChg chg="mod">
          <ac:chgData name="Carlén Anna" userId="S::anna.carlen@uppsala.se::7284f1dd-2f03-4148-a934-616bd9b63f7a" providerId="AD" clId="Web-{2D33A312-21D8-6DDE-51BE-C648445FDFDD}" dt="2026-05-25T10:21:30.699" v="341" actId="20577"/>
          <ac:spMkLst>
            <pc:docMk/>
            <pc:sldMk cId="3671976123" sldId="445"/>
            <ac:spMk id="2" creationId="{5C6E5856-3FCC-53CF-00B0-105E52D17223}"/>
          </ac:spMkLst>
        </pc:spChg>
        <pc:spChg chg="del">
          <ac:chgData name="Carlén Anna" userId="S::anna.carlen@uppsala.se::7284f1dd-2f03-4148-a934-616bd9b63f7a" providerId="AD" clId="Web-{2D33A312-21D8-6DDE-51BE-C648445FDFDD}" dt="2026-05-25T10:56:56.912" v="433"/>
          <ac:spMkLst>
            <pc:docMk/>
            <pc:sldMk cId="3671976123" sldId="445"/>
            <ac:spMk id="3" creationId="{65D9B758-52C7-E30B-95D4-45D1AAAA86B1}"/>
          </ac:spMkLst>
        </pc:spChg>
        <pc:spChg chg="add mod">
          <ac:chgData name="Carlén Anna" userId="S::anna.carlen@uppsala.se::7284f1dd-2f03-4148-a934-616bd9b63f7a" providerId="AD" clId="Web-{2D33A312-21D8-6DDE-51BE-C648445FDFDD}" dt="2026-05-25T11:01:11.100" v="440"/>
          <ac:spMkLst>
            <pc:docMk/>
            <pc:sldMk cId="3671976123" sldId="445"/>
            <ac:spMk id="5" creationId="{53CF8D4E-B360-24B8-7C21-5D4A8466AB5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A5AB4-F1FA-47E3-AC00-26273A7B48F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51B165DF-C4EA-4B0E-AEA9-BCFAA035A730}">
      <dgm:prSet/>
      <dgm:spPr/>
      <dgm:t>
        <a:bodyPr/>
        <a:lstStyle/>
        <a:p>
          <a:r>
            <a:rPr lang="en-US"/>
            <a:t>Skola 24 är skolans och fritidshemmets närvarosystem</a:t>
          </a:r>
        </a:p>
      </dgm:t>
    </dgm:pt>
    <dgm:pt modelId="{D5217EE5-6022-4656-80C2-BF5E36B2EB3D}" type="parTrans" cxnId="{ED2474AE-B8B0-4241-BF93-EBD05BDEE2C7}">
      <dgm:prSet/>
      <dgm:spPr/>
      <dgm:t>
        <a:bodyPr/>
        <a:lstStyle/>
        <a:p>
          <a:endParaRPr lang="en-US"/>
        </a:p>
      </dgm:t>
    </dgm:pt>
    <dgm:pt modelId="{42433D64-B169-4708-80A0-55891F14D451}" type="sibTrans" cxnId="{ED2474AE-B8B0-4241-BF93-EBD05BDEE2C7}">
      <dgm:prSet phldrT="1" phldr="0"/>
      <dgm:spPr/>
      <dgm:t>
        <a:bodyPr/>
        <a:lstStyle/>
        <a:p>
          <a:endParaRPr lang="en-US"/>
        </a:p>
      </dgm:t>
    </dgm:pt>
    <dgm:pt modelId="{52A472A8-FF22-4B36-9470-EFCAC60799B7}">
      <dgm:prSet/>
      <dgm:spPr/>
      <dgm:t>
        <a:bodyPr/>
        <a:lstStyle/>
        <a:p>
          <a:r>
            <a:rPr lang="en-US" dirty="0" err="1"/>
            <a:t>Vistelsetidsschema</a:t>
          </a:r>
          <a:endParaRPr lang="en-US" dirty="0"/>
        </a:p>
      </dgm:t>
    </dgm:pt>
    <dgm:pt modelId="{7776A95A-8F47-4840-8EE8-7207B1345671}" type="parTrans" cxnId="{7DBA94CB-0209-46AB-A614-5009237A8E94}">
      <dgm:prSet/>
      <dgm:spPr/>
      <dgm:t>
        <a:bodyPr/>
        <a:lstStyle/>
        <a:p>
          <a:endParaRPr lang="en-US"/>
        </a:p>
      </dgm:t>
    </dgm:pt>
    <dgm:pt modelId="{71748CA3-5511-40C8-8327-6070D49EF29A}" type="sibTrans" cxnId="{7DBA94CB-0209-46AB-A614-5009237A8E94}">
      <dgm:prSet phldrT="2" phldr="0"/>
      <dgm:spPr/>
      <dgm:t>
        <a:bodyPr/>
        <a:lstStyle/>
        <a:p>
          <a:endParaRPr lang="en-US"/>
        </a:p>
      </dgm:t>
    </dgm:pt>
    <dgm:pt modelId="{D18919FA-3D78-442D-B08C-D5A0E3258BD8}">
      <dgm:prSet/>
      <dgm:spPr/>
      <dgm:t>
        <a:bodyPr/>
        <a:lstStyle/>
        <a:p>
          <a:r>
            <a:rPr lang="en-US" dirty="0" err="1"/>
            <a:t>Frånvaroanmälan</a:t>
          </a:r>
          <a:endParaRPr lang="en-US" dirty="0"/>
        </a:p>
      </dgm:t>
    </dgm:pt>
    <dgm:pt modelId="{FB87A4BB-E4B1-44C3-9022-9A8768EED3C3}" type="parTrans" cxnId="{2FAADFF8-0E79-4D04-8493-C623202A449E}">
      <dgm:prSet/>
      <dgm:spPr/>
      <dgm:t>
        <a:bodyPr/>
        <a:lstStyle/>
        <a:p>
          <a:endParaRPr lang="en-US"/>
        </a:p>
      </dgm:t>
    </dgm:pt>
    <dgm:pt modelId="{A0F4E1DE-7C4B-46AA-B50B-1D5A8082A970}" type="sibTrans" cxnId="{2FAADFF8-0E79-4D04-8493-C623202A449E}">
      <dgm:prSet phldrT="3" phldr="0"/>
      <dgm:spPr/>
      <dgm:t>
        <a:bodyPr/>
        <a:lstStyle/>
        <a:p>
          <a:endParaRPr lang="en-US"/>
        </a:p>
      </dgm:t>
    </dgm:pt>
    <dgm:pt modelId="{0FB044A0-F0E9-47E7-8AD6-DFDE0DD7C1ED}" type="pres">
      <dgm:prSet presAssocID="{8F2A5AB4-F1FA-47E3-AC00-26273A7B48F1}" presName="diagram" presStyleCnt="0">
        <dgm:presLayoutVars>
          <dgm:dir/>
          <dgm:resizeHandles val="exact"/>
        </dgm:presLayoutVars>
      </dgm:prSet>
      <dgm:spPr/>
    </dgm:pt>
    <dgm:pt modelId="{DF4B95BB-00A2-482C-9E59-DAFE34F8B138}" type="pres">
      <dgm:prSet presAssocID="{51B165DF-C4EA-4B0E-AEA9-BCFAA035A730}" presName="node" presStyleLbl="node1" presStyleIdx="0" presStyleCnt="3">
        <dgm:presLayoutVars>
          <dgm:bulletEnabled val="1"/>
        </dgm:presLayoutVars>
      </dgm:prSet>
      <dgm:spPr/>
    </dgm:pt>
    <dgm:pt modelId="{F6CF93DD-3CA8-4FA6-A9DC-A5E1F1B7E0EF}" type="pres">
      <dgm:prSet presAssocID="{42433D64-B169-4708-80A0-55891F14D451}" presName="sibTrans" presStyleCnt="0"/>
      <dgm:spPr/>
    </dgm:pt>
    <dgm:pt modelId="{EAA88AE9-EF46-4C85-A559-91ACCD07FA37}" type="pres">
      <dgm:prSet presAssocID="{52A472A8-FF22-4B36-9470-EFCAC60799B7}" presName="node" presStyleLbl="node1" presStyleIdx="1" presStyleCnt="3">
        <dgm:presLayoutVars>
          <dgm:bulletEnabled val="1"/>
        </dgm:presLayoutVars>
      </dgm:prSet>
      <dgm:spPr/>
    </dgm:pt>
    <dgm:pt modelId="{F82DE8BE-9272-45DA-8A50-FDFD3AC7FF4B}" type="pres">
      <dgm:prSet presAssocID="{71748CA3-5511-40C8-8327-6070D49EF29A}" presName="sibTrans" presStyleCnt="0"/>
      <dgm:spPr/>
    </dgm:pt>
    <dgm:pt modelId="{FB7F67E7-37AA-493A-9B74-BE7AA03E57EC}" type="pres">
      <dgm:prSet presAssocID="{D18919FA-3D78-442D-B08C-D5A0E3258BD8}" presName="node" presStyleLbl="node1" presStyleIdx="2" presStyleCnt="3">
        <dgm:presLayoutVars>
          <dgm:bulletEnabled val="1"/>
        </dgm:presLayoutVars>
      </dgm:prSet>
      <dgm:spPr/>
    </dgm:pt>
  </dgm:ptLst>
  <dgm:cxnLst>
    <dgm:cxn modelId="{98486B05-9DAE-46A9-A62D-8BB8EA2848F2}" type="presOf" srcId="{D18919FA-3D78-442D-B08C-D5A0E3258BD8}" destId="{FB7F67E7-37AA-493A-9B74-BE7AA03E57EC}" srcOrd="0" destOrd="0" presId="urn:microsoft.com/office/officeart/2005/8/layout/default"/>
    <dgm:cxn modelId="{54406518-77F6-467B-A209-A1B11A47AF54}" type="presOf" srcId="{51B165DF-C4EA-4B0E-AEA9-BCFAA035A730}" destId="{DF4B95BB-00A2-482C-9E59-DAFE34F8B138}" srcOrd="0" destOrd="0" presId="urn:microsoft.com/office/officeart/2005/8/layout/default"/>
    <dgm:cxn modelId="{BE3E9483-EF76-4826-BDF5-1757FA8F0244}" type="presOf" srcId="{8F2A5AB4-F1FA-47E3-AC00-26273A7B48F1}" destId="{0FB044A0-F0E9-47E7-8AD6-DFDE0DD7C1ED}" srcOrd="0" destOrd="0" presId="urn:microsoft.com/office/officeart/2005/8/layout/default"/>
    <dgm:cxn modelId="{ED2474AE-B8B0-4241-BF93-EBD05BDEE2C7}" srcId="{8F2A5AB4-F1FA-47E3-AC00-26273A7B48F1}" destId="{51B165DF-C4EA-4B0E-AEA9-BCFAA035A730}" srcOrd="0" destOrd="0" parTransId="{D5217EE5-6022-4656-80C2-BF5E36B2EB3D}" sibTransId="{42433D64-B169-4708-80A0-55891F14D451}"/>
    <dgm:cxn modelId="{8FBA58B4-2F6C-46FF-81FD-F5D1E5B035D8}" type="presOf" srcId="{52A472A8-FF22-4B36-9470-EFCAC60799B7}" destId="{EAA88AE9-EF46-4C85-A559-91ACCD07FA37}" srcOrd="0" destOrd="0" presId="urn:microsoft.com/office/officeart/2005/8/layout/default"/>
    <dgm:cxn modelId="{7DBA94CB-0209-46AB-A614-5009237A8E94}" srcId="{8F2A5AB4-F1FA-47E3-AC00-26273A7B48F1}" destId="{52A472A8-FF22-4B36-9470-EFCAC60799B7}" srcOrd="1" destOrd="0" parTransId="{7776A95A-8F47-4840-8EE8-7207B1345671}" sibTransId="{71748CA3-5511-40C8-8327-6070D49EF29A}"/>
    <dgm:cxn modelId="{2FAADFF8-0E79-4D04-8493-C623202A449E}" srcId="{8F2A5AB4-F1FA-47E3-AC00-26273A7B48F1}" destId="{D18919FA-3D78-442D-B08C-D5A0E3258BD8}" srcOrd="2" destOrd="0" parTransId="{FB87A4BB-E4B1-44C3-9022-9A8768EED3C3}" sibTransId="{A0F4E1DE-7C4B-46AA-B50B-1D5A8082A970}"/>
    <dgm:cxn modelId="{B03C8E9F-F3AF-4542-B6A4-DC7F9278E895}" type="presParOf" srcId="{0FB044A0-F0E9-47E7-8AD6-DFDE0DD7C1ED}" destId="{DF4B95BB-00A2-482C-9E59-DAFE34F8B138}" srcOrd="0" destOrd="0" presId="urn:microsoft.com/office/officeart/2005/8/layout/default"/>
    <dgm:cxn modelId="{F86623C2-FDDD-4BB3-AC96-07924184F44F}" type="presParOf" srcId="{0FB044A0-F0E9-47E7-8AD6-DFDE0DD7C1ED}" destId="{F6CF93DD-3CA8-4FA6-A9DC-A5E1F1B7E0EF}" srcOrd="1" destOrd="0" presId="urn:microsoft.com/office/officeart/2005/8/layout/default"/>
    <dgm:cxn modelId="{F7044C9C-8DAE-4AAE-8A4B-742379D39129}" type="presParOf" srcId="{0FB044A0-F0E9-47E7-8AD6-DFDE0DD7C1ED}" destId="{EAA88AE9-EF46-4C85-A559-91ACCD07FA37}" srcOrd="2" destOrd="0" presId="urn:microsoft.com/office/officeart/2005/8/layout/default"/>
    <dgm:cxn modelId="{B26363B9-DB82-49ED-BB8B-2680ED6F6213}" type="presParOf" srcId="{0FB044A0-F0E9-47E7-8AD6-DFDE0DD7C1ED}" destId="{F82DE8BE-9272-45DA-8A50-FDFD3AC7FF4B}" srcOrd="3" destOrd="0" presId="urn:microsoft.com/office/officeart/2005/8/layout/default"/>
    <dgm:cxn modelId="{C7AA874D-D1F7-496B-99F9-E1F222A0BC78}" type="presParOf" srcId="{0FB044A0-F0E9-47E7-8AD6-DFDE0DD7C1ED}" destId="{FB7F67E7-37AA-493A-9B74-BE7AA03E57E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B95BB-00A2-482C-9E59-DAFE34F8B138}">
      <dsp:nvSpPr>
        <dsp:cNvPr id="0" name=""/>
        <dsp:cNvSpPr/>
      </dsp:nvSpPr>
      <dsp:spPr>
        <a:xfrm>
          <a:off x="0" y="842764"/>
          <a:ext cx="3180953" cy="190857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Skola 24 är skolans och fritidshemmets närvarosystem</a:t>
          </a:r>
        </a:p>
      </dsp:txBody>
      <dsp:txXfrm>
        <a:off x="0" y="842764"/>
        <a:ext cx="3180953" cy="1908571"/>
      </dsp:txXfrm>
    </dsp:sp>
    <dsp:sp modelId="{EAA88AE9-EF46-4C85-A559-91ACCD07FA37}">
      <dsp:nvSpPr>
        <dsp:cNvPr id="0" name=""/>
        <dsp:cNvSpPr/>
      </dsp:nvSpPr>
      <dsp:spPr>
        <a:xfrm>
          <a:off x="3499048" y="842764"/>
          <a:ext cx="3180953" cy="1908571"/>
        </a:xfrm>
        <a:prstGeom prst="rect">
          <a:avLst/>
        </a:prstGeom>
        <a:solidFill>
          <a:schemeClr val="accent5">
            <a:hueOff val="639278"/>
            <a:satOff val="10809"/>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err="1"/>
            <a:t>Vistelsetidsschema</a:t>
          </a:r>
          <a:endParaRPr lang="en-US" sz="2900" kern="1200" dirty="0"/>
        </a:p>
      </dsp:txBody>
      <dsp:txXfrm>
        <a:off x="3499048" y="842764"/>
        <a:ext cx="3180953" cy="1908571"/>
      </dsp:txXfrm>
    </dsp:sp>
    <dsp:sp modelId="{FB7F67E7-37AA-493A-9B74-BE7AA03E57EC}">
      <dsp:nvSpPr>
        <dsp:cNvPr id="0" name=""/>
        <dsp:cNvSpPr/>
      </dsp:nvSpPr>
      <dsp:spPr>
        <a:xfrm>
          <a:off x="6998096" y="842764"/>
          <a:ext cx="3180953" cy="1908571"/>
        </a:xfrm>
        <a:prstGeom prst="rect">
          <a:avLst/>
        </a:prstGeom>
        <a:solidFill>
          <a:schemeClr val="accent5">
            <a:hueOff val="1278556"/>
            <a:satOff val="21617"/>
            <a:lumOff val="32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err="1"/>
            <a:t>Frånvaroanmälan</a:t>
          </a:r>
          <a:endParaRPr lang="en-US" sz="2900" kern="1200" dirty="0"/>
        </a:p>
      </dsp:txBody>
      <dsp:txXfrm>
        <a:off x="6998096" y="842764"/>
        <a:ext cx="3180953" cy="19085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56F51B1A-607C-4CFA-89EC-F8CC3C816118}" type="datetimeFigureOut">
              <a:rPr lang="sv-SE" smtClean="0"/>
              <a:t>2026-05-25</a:t>
            </a:fld>
            <a:endParaRPr lang="sv-SE"/>
          </a:p>
        </p:txBody>
      </p:sp>
      <p:sp>
        <p:nvSpPr>
          <p:cNvPr id="4" name="Platshållare för bildobjekt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777BC01-6843-4605-B090-3EA872172D71}" type="slidenum">
              <a:rPr lang="sv-SE" smtClean="0"/>
              <a:t>‹#›</a:t>
            </a:fld>
            <a:endParaRPr lang="sv-SE"/>
          </a:p>
        </p:txBody>
      </p:sp>
    </p:spTree>
    <p:extLst>
      <p:ext uri="{BB962C8B-B14F-4D97-AF65-F5344CB8AC3E}">
        <p14:creationId xmlns:p14="http://schemas.microsoft.com/office/powerpoint/2010/main" val="390169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Mycket information finns på vår hemsida</a:t>
            </a:r>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2</a:t>
            </a:fld>
            <a:endParaRPr lang="sv-SE"/>
          </a:p>
        </p:txBody>
      </p:sp>
    </p:spTree>
    <p:extLst>
      <p:ext uri="{BB962C8B-B14F-4D97-AF65-F5344CB8AC3E}">
        <p14:creationId xmlns:p14="http://schemas.microsoft.com/office/powerpoint/2010/main" val="222013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Martin </a:t>
            </a:r>
            <a:r>
              <a:rPr lang="sv-SE" dirty="0" err="1"/>
              <a:t>Runtorp</a:t>
            </a:r>
            <a:r>
              <a:rPr lang="sv-SE" dirty="0"/>
              <a:t>, ansvarig för fritidshemmet och har även idrottsundervisning.</a:t>
            </a:r>
          </a:p>
        </p:txBody>
      </p:sp>
      <p:sp>
        <p:nvSpPr>
          <p:cNvPr id="4" name="Platshållare för bildnummer 3"/>
          <p:cNvSpPr>
            <a:spLocks noGrp="1"/>
          </p:cNvSpPr>
          <p:nvPr>
            <p:ph type="sldNum" sz="quarter" idx="5"/>
          </p:nvPr>
        </p:nvSpPr>
        <p:spPr/>
        <p:txBody>
          <a:bodyPr/>
          <a:lstStyle/>
          <a:p>
            <a:fld id="{5777BC01-6843-4605-B090-3EA872172D71}" type="slidenum">
              <a:rPr lang="sv-SE" smtClean="0"/>
              <a:t>11</a:t>
            </a:fld>
            <a:endParaRPr lang="sv-SE"/>
          </a:p>
        </p:txBody>
      </p:sp>
    </p:spTree>
    <p:extLst>
      <p:ext uri="{BB962C8B-B14F-4D97-AF65-F5344CB8AC3E}">
        <p14:creationId xmlns:p14="http://schemas.microsoft.com/office/powerpoint/2010/main" val="179483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 </a:t>
            </a:r>
            <a:r>
              <a:rPr lang="en-US" dirty="0" err="1">
                <a:ea typeface="Calibri"/>
                <a:cs typeface="Calibri"/>
              </a:rPr>
              <a:t>läxa</a:t>
            </a:r>
          </a:p>
        </p:txBody>
      </p:sp>
      <p:sp>
        <p:nvSpPr>
          <p:cNvPr id="4" name="Slide Number Placeholder 3"/>
          <p:cNvSpPr>
            <a:spLocks noGrp="1"/>
          </p:cNvSpPr>
          <p:nvPr>
            <p:ph type="sldNum" sz="quarter" idx="5"/>
          </p:nvPr>
        </p:nvSpPr>
        <p:spPr/>
        <p:txBody>
          <a:bodyPr/>
          <a:lstStyle/>
          <a:p>
            <a:fld id="{5777BC01-6843-4605-B090-3EA872172D71}" type="slidenum">
              <a:rPr lang="sv-SE" smtClean="0"/>
              <a:t>18</a:t>
            </a:fld>
            <a:endParaRPr lang="sv-SE"/>
          </a:p>
        </p:txBody>
      </p:sp>
    </p:spTree>
    <p:extLst>
      <p:ext uri="{BB962C8B-B14F-4D97-AF65-F5344CB8AC3E}">
        <p14:creationId xmlns:p14="http://schemas.microsoft.com/office/powerpoint/2010/main" val="1880105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Sätta</a:t>
            </a:r>
            <a:r>
              <a:rPr lang="en-US" dirty="0"/>
              <a:t> </a:t>
            </a:r>
            <a:r>
              <a:rPr lang="en-US" dirty="0" err="1"/>
              <a:t>gruppen</a:t>
            </a:r>
            <a:r>
              <a:rPr lang="en-US" dirty="0"/>
              <a:t>, </a:t>
            </a:r>
            <a:r>
              <a:rPr lang="en-US" dirty="0" err="1"/>
              <a:t>rutiner</a:t>
            </a:r>
            <a:r>
              <a:rPr lang="en-US" dirty="0"/>
              <a:t> och </a:t>
            </a:r>
            <a:r>
              <a:rPr lang="en-US" dirty="0" err="1"/>
              <a:t>kamratskap</a:t>
            </a:r>
            <a:r>
              <a:rPr lang="en-US" dirty="0"/>
              <a:t>. </a:t>
            </a:r>
            <a:r>
              <a:rPr lang="en-US" dirty="0" err="1"/>
              <a:t>Både</a:t>
            </a:r>
            <a:r>
              <a:rPr lang="en-US" dirty="0"/>
              <a:t> </a:t>
            </a:r>
            <a:r>
              <a:rPr lang="en-US" dirty="0" err="1"/>
              <a:t>att</a:t>
            </a:r>
            <a:r>
              <a:rPr lang="en-US" dirty="0"/>
              <a:t> </a:t>
            </a:r>
            <a:r>
              <a:rPr lang="en-US" dirty="0" err="1"/>
              <a:t>kartlägga</a:t>
            </a:r>
            <a:r>
              <a:rPr lang="en-US" dirty="0"/>
              <a:t> men </a:t>
            </a:r>
            <a:r>
              <a:rPr lang="en-US" dirty="0" err="1"/>
              <a:t>även</a:t>
            </a:r>
            <a:r>
              <a:rPr lang="en-US" dirty="0"/>
              <a:t> </a:t>
            </a:r>
            <a:r>
              <a:rPr lang="en-US" dirty="0" err="1"/>
              <a:t>utveckla</a:t>
            </a:r>
            <a:r>
              <a:rPr lang="en-US" dirty="0"/>
              <a:t>, </a:t>
            </a:r>
            <a:r>
              <a:rPr lang="en-US" dirty="0" err="1"/>
              <a:t>språkljud</a:t>
            </a:r>
            <a:r>
              <a:rPr lang="en-US" dirty="0"/>
              <a:t>.</a:t>
            </a:r>
          </a:p>
        </p:txBody>
      </p:sp>
      <p:sp>
        <p:nvSpPr>
          <p:cNvPr id="4" name="Slide Number Placeholder 3"/>
          <p:cNvSpPr>
            <a:spLocks noGrp="1"/>
          </p:cNvSpPr>
          <p:nvPr>
            <p:ph type="sldNum" sz="quarter" idx="5"/>
          </p:nvPr>
        </p:nvSpPr>
        <p:spPr/>
        <p:txBody>
          <a:bodyPr/>
          <a:lstStyle/>
          <a:p>
            <a:fld id="{5777BC01-6843-4605-B090-3EA872172D71}" type="slidenum">
              <a:rPr lang="sv-SE" smtClean="0"/>
              <a:t>19</a:t>
            </a:fld>
            <a:endParaRPr lang="sv-SE"/>
          </a:p>
        </p:txBody>
      </p:sp>
    </p:spTree>
    <p:extLst>
      <p:ext uri="{BB962C8B-B14F-4D97-AF65-F5344CB8AC3E}">
        <p14:creationId xmlns:p14="http://schemas.microsoft.com/office/powerpoint/2010/main" val="382471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Lunch 10.35 </a:t>
            </a:r>
          </a:p>
        </p:txBody>
      </p:sp>
      <p:sp>
        <p:nvSpPr>
          <p:cNvPr id="4" name="Platshållare för bildnummer 3"/>
          <p:cNvSpPr>
            <a:spLocks noGrp="1"/>
          </p:cNvSpPr>
          <p:nvPr>
            <p:ph type="sldNum" sz="quarter" idx="5"/>
          </p:nvPr>
        </p:nvSpPr>
        <p:spPr/>
        <p:txBody>
          <a:bodyPr/>
          <a:lstStyle/>
          <a:p>
            <a:fld id="{5777BC01-6843-4605-B090-3EA872172D71}" type="slidenum">
              <a:rPr lang="sv-SE" smtClean="0"/>
              <a:t>20</a:t>
            </a:fld>
            <a:endParaRPr lang="sv-SE"/>
          </a:p>
        </p:txBody>
      </p:sp>
    </p:spTree>
    <p:extLst>
      <p:ext uri="{BB962C8B-B14F-4D97-AF65-F5344CB8AC3E}">
        <p14:creationId xmlns:p14="http://schemas.microsoft.com/office/powerpoint/2010/main" val="315377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Veckobrev och </a:t>
            </a:r>
            <a:r>
              <a:rPr lang="en-US" dirty="0" err="1">
                <a:ea typeface="Calibri"/>
                <a:cs typeface="Calibri"/>
              </a:rPr>
              <a:t>informationsbrev</a:t>
            </a:r>
            <a:r>
              <a:rPr lang="en-US" dirty="0">
                <a:ea typeface="Calibri"/>
                <a:cs typeface="Calibri"/>
              </a:rPr>
              <a:t> </a:t>
            </a:r>
            <a:r>
              <a:rPr lang="en-US" dirty="0" err="1">
                <a:ea typeface="Calibri"/>
                <a:cs typeface="Calibri"/>
              </a:rPr>
              <a:t>från</a:t>
            </a:r>
            <a:r>
              <a:rPr lang="en-US" dirty="0">
                <a:ea typeface="Calibri"/>
                <a:cs typeface="Calibri"/>
              </a:rPr>
              <a:t> </a:t>
            </a:r>
            <a:r>
              <a:rPr lang="en-US" dirty="0" err="1">
                <a:ea typeface="Calibri"/>
                <a:cs typeface="Calibri"/>
              </a:rPr>
              <a:t>skoladministrationen</a:t>
            </a:r>
            <a:r>
              <a:rPr lang="en-US" dirty="0">
                <a:ea typeface="Calibri"/>
                <a:cs typeface="Calibri"/>
              </a:rPr>
              <a:t>. Se till </a:t>
            </a:r>
            <a:r>
              <a:rPr lang="en-US" dirty="0" err="1">
                <a:ea typeface="Calibri"/>
                <a:cs typeface="Calibri"/>
              </a:rPr>
              <a:t>att</a:t>
            </a:r>
            <a:r>
              <a:rPr lang="en-US" dirty="0">
                <a:ea typeface="Calibri"/>
                <a:cs typeface="Calibri"/>
              </a:rPr>
              <a:t> </a:t>
            </a:r>
            <a:r>
              <a:rPr lang="en-US" dirty="0" err="1">
                <a:ea typeface="Calibri"/>
                <a:cs typeface="Calibri"/>
              </a:rPr>
              <a:t>ni</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rätt</a:t>
            </a:r>
            <a:r>
              <a:rPr lang="en-US" dirty="0">
                <a:ea typeface="Calibri"/>
                <a:cs typeface="Calibri"/>
              </a:rPr>
              <a:t> </a:t>
            </a:r>
            <a:r>
              <a:rPr lang="en-US" dirty="0" err="1">
                <a:ea typeface="Calibri"/>
                <a:cs typeface="Calibri"/>
              </a:rPr>
              <a:t>uppgifter</a:t>
            </a:r>
            <a:r>
              <a:rPr lang="en-US" dirty="0">
                <a:ea typeface="Calibri"/>
                <a:cs typeface="Calibri"/>
              </a:rPr>
              <a:t> (IST-guardian). Det </a:t>
            </a:r>
            <a:r>
              <a:rPr lang="en-US" dirty="0" err="1">
                <a:ea typeface="Calibri"/>
                <a:cs typeface="Calibri"/>
              </a:rPr>
              <a:t>går</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nå</a:t>
            </a:r>
            <a:r>
              <a:rPr lang="en-US" dirty="0">
                <a:ea typeface="Calibri"/>
                <a:cs typeface="Calibri"/>
              </a:rPr>
              <a:t> </a:t>
            </a:r>
            <a:r>
              <a:rPr lang="en-US" dirty="0" err="1">
                <a:ea typeface="Calibri"/>
                <a:cs typeface="Calibri"/>
              </a:rPr>
              <a:t>läraren</a:t>
            </a:r>
            <a:r>
              <a:rPr lang="en-US" dirty="0">
                <a:ea typeface="Calibri"/>
                <a:cs typeface="Calibri"/>
              </a:rPr>
              <a:t> via mail och </a:t>
            </a:r>
            <a:r>
              <a:rPr lang="en-US" dirty="0" err="1">
                <a:ea typeface="Calibri"/>
                <a:cs typeface="Calibri"/>
              </a:rPr>
              <a:t>klassens</a:t>
            </a:r>
            <a:r>
              <a:rPr lang="en-US" dirty="0">
                <a:ea typeface="Calibri"/>
                <a:cs typeface="Calibri"/>
              </a:rPr>
              <a:t> </a:t>
            </a:r>
            <a:r>
              <a:rPr lang="en-US" dirty="0" err="1">
                <a:ea typeface="Calibri"/>
                <a:cs typeface="Calibri"/>
              </a:rPr>
              <a:t>telefon</a:t>
            </a:r>
            <a:r>
              <a:rPr lang="en-US" dirty="0">
                <a:ea typeface="Calibri"/>
                <a:cs typeface="Calibri"/>
              </a:rPr>
              <a:t>. </a:t>
            </a:r>
            <a:r>
              <a:rPr lang="en-US" dirty="0" err="1">
                <a:ea typeface="Calibri"/>
                <a:cs typeface="Calibri"/>
              </a:rPr>
              <a:t>Tänk</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läraren</a:t>
            </a:r>
            <a:r>
              <a:rPr lang="en-US" dirty="0">
                <a:ea typeface="Calibri"/>
                <a:cs typeface="Calibri"/>
              </a:rPr>
              <a:t> </a:t>
            </a:r>
            <a:r>
              <a:rPr lang="en-US" dirty="0" err="1">
                <a:ea typeface="Calibri"/>
                <a:cs typeface="Calibri"/>
              </a:rPr>
              <a:t>är</a:t>
            </a:r>
            <a:r>
              <a:rPr lang="en-US" dirty="0">
                <a:ea typeface="Calibri"/>
                <a:cs typeface="Calibri"/>
              </a:rPr>
              <a:t> I </a:t>
            </a:r>
            <a:r>
              <a:rPr lang="en-US" dirty="0" err="1">
                <a:ea typeface="Calibri"/>
                <a:cs typeface="Calibri"/>
              </a:rPr>
              <a:t>barngrupp</a:t>
            </a:r>
            <a:r>
              <a:rPr lang="en-US" dirty="0">
                <a:ea typeface="Calibri"/>
                <a:cs typeface="Calibri"/>
              </a:rPr>
              <a:t> </a:t>
            </a:r>
            <a:r>
              <a:rPr lang="en-US" dirty="0" err="1">
                <a:ea typeface="Calibri"/>
                <a:cs typeface="Calibri"/>
              </a:rPr>
              <a:t>så</a:t>
            </a:r>
            <a:r>
              <a:rPr lang="en-US" dirty="0">
                <a:ea typeface="Calibri"/>
                <a:cs typeface="Calibri"/>
              </a:rPr>
              <a:t> vid </a:t>
            </a:r>
            <a:r>
              <a:rPr lang="en-US" dirty="0" err="1">
                <a:ea typeface="Calibri"/>
                <a:cs typeface="Calibri"/>
              </a:rPr>
              <a:t>akuta</a:t>
            </a:r>
            <a:r>
              <a:rPr lang="en-US" dirty="0">
                <a:ea typeface="Calibri"/>
                <a:cs typeface="Calibri"/>
              </a:rPr>
              <a:t> </a:t>
            </a:r>
            <a:r>
              <a:rPr lang="en-US" dirty="0" err="1">
                <a:ea typeface="Calibri"/>
                <a:cs typeface="Calibri"/>
              </a:rPr>
              <a:t>situationer</a:t>
            </a:r>
            <a:r>
              <a:rPr lang="en-US" dirty="0">
                <a:ea typeface="Calibri"/>
                <a:cs typeface="Calibri"/>
              </a:rPr>
              <a:t> </a:t>
            </a:r>
            <a:r>
              <a:rPr lang="en-US" dirty="0" err="1">
                <a:ea typeface="Calibri"/>
                <a:cs typeface="Calibri"/>
              </a:rPr>
              <a:t>är</a:t>
            </a:r>
            <a:r>
              <a:rPr lang="en-US" dirty="0">
                <a:ea typeface="Calibri"/>
                <a:cs typeface="Calibri"/>
              </a:rPr>
              <a:t> </a:t>
            </a:r>
            <a:r>
              <a:rPr lang="en-US" dirty="0" err="1">
                <a:ea typeface="Calibri"/>
                <a:cs typeface="Calibri"/>
              </a:rPr>
              <a:t>sms</a:t>
            </a:r>
            <a:r>
              <a:rPr lang="en-US" dirty="0">
                <a:ea typeface="Calibri"/>
                <a:cs typeface="Calibri"/>
              </a:rPr>
              <a:t> till </a:t>
            </a:r>
            <a:r>
              <a:rPr lang="en-US" dirty="0" err="1">
                <a:ea typeface="Calibri"/>
                <a:cs typeface="Calibri"/>
              </a:rPr>
              <a:t>klasstelefonen</a:t>
            </a:r>
            <a:r>
              <a:rPr lang="en-US" dirty="0">
                <a:ea typeface="Calibri"/>
                <a:cs typeface="Calibri"/>
              </a:rPr>
              <a:t> </a:t>
            </a:r>
            <a:r>
              <a:rPr lang="en-US" dirty="0" err="1">
                <a:ea typeface="Calibri"/>
                <a:cs typeface="Calibri"/>
              </a:rPr>
              <a:t>bäst</a:t>
            </a:r>
            <a:r>
              <a:rPr lang="en-US" dirty="0">
                <a:ea typeface="Calibri"/>
                <a:cs typeface="Calibri"/>
              </a:rPr>
              <a:t>. </a:t>
            </a:r>
          </a:p>
        </p:txBody>
      </p:sp>
      <p:sp>
        <p:nvSpPr>
          <p:cNvPr id="4" name="Slide Number Placeholder 3"/>
          <p:cNvSpPr>
            <a:spLocks noGrp="1"/>
          </p:cNvSpPr>
          <p:nvPr>
            <p:ph type="sldNum" sz="quarter" idx="5"/>
          </p:nvPr>
        </p:nvSpPr>
        <p:spPr/>
        <p:txBody>
          <a:bodyPr/>
          <a:lstStyle/>
          <a:p>
            <a:fld id="{5777BC01-6843-4605-B090-3EA872172D71}" type="slidenum">
              <a:rPr lang="sv-SE" smtClean="0"/>
              <a:t>21</a:t>
            </a:fld>
            <a:endParaRPr lang="sv-SE"/>
          </a:p>
        </p:txBody>
      </p:sp>
    </p:spTree>
    <p:extLst>
      <p:ext uri="{BB962C8B-B14F-4D97-AF65-F5344CB8AC3E}">
        <p14:creationId xmlns:p14="http://schemas.microsoft.com/office/powerpoint/2010/main" val="2201592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Nya reformer har utarbetats av regeringen så vi kommer behöva förtydliga våra regler och konsekvenser.</a:t>
            </a:r>
          </a:p>
        </p:txBody>
      </p:sp>
      <p:sp>
        <p:nvSpPr>
          <p:cNvPr id="4" name="Platshållare för bildnummer 3"/>
          <p:cNvSpPr>
            <a:spLocks noGrp="1"/>
          </p:cNvSpPr>
          <p:nvPr>
            <p:ph type="sldNum" sz="quarter" idx="5"/>
          </p:nvPr>
        </p:nvSpPr>
        <p:spPr/>
        <p:txBody>
          <a:bodyPr/>
          <a:lstStyle/>
          <a:p>
            <a:fld id="{5777BC01-6843-4605-B090-3EA872172D71}" type="slidenum">
              <a:rPr lang="sv-SE" smtClean="0"/>
              <a:t>22</a:t>
            </a:fld>
            <a:endParaRPr lang="sv-SE"/>
          </a:p>
        </p:txBody>
      </p:sp>
    </p:spTree>
    <p:extLst>
      <p:ext uri="{BB962C8B-B14F-4D97-AF65-F5344CB8AC3E}">
        <p14:creationId xmlns:p14="http://schemas.microsoft.com/office/powerpoint/2010/main" val="344417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 ex ta med </a:t>
            </a:r>
            <a:r>
              <a:rPr lang="en-US" dirty="0" err="1">
                <a:ea typeface="Calibri"/>
                <a:cs typeface="Calibri"/>
              </a:rPr>
              <a:t>egna</a:t>
            </a:r>
            <a:r>
              <a:rPr lang="en-US" dirty="0">
                <a:ea typeface="Calibri"/>
                <a:cs typeface="Calibri"/>
              </a:rPr>
              <a:t> </a:t>
            </a:r>
            <a:r>
              <a:rPr lang="en-US" dirty="0" err="1">
                <a:ea typeface="Calibri"/>
                <a:cs typeface="Calibri"/>
              </a:rPr>
              <a:t>leksaker</a:t>
            </a:r>
            <a:r>
              <a:rPr lang="en-US" dirty="0">
                <a:ea typeface="Calibri"/>
                <a:cs typeface="Calibri"/>
              </a:rPr>
              <a:t>, </a:t>
            </a:r>
            <a:r>
              <a:rPr lang="en-US" dirty="0" err="1">
                <a:ea typeface="Calibri"/>
                <a:cs typeface="Calibri"/>
              </a:rPr>
              <a:t>nötter</a:t>
            </a:r>
            <a:r>
              <a:rPr lang="en-US" dirty="0">
                <a:ea typeface="Calibri"/>
                <a:cs typeface="Calibri"/>
              </a:rPr>
              <a:t>, </a:t>
            </a:r>
            <a:r>
              <a:rPr lang="en-US" dirty="0" err="1">
                <a:ea typeface="Calibri"/>
                <a:cs typeface="Calibri"/>
              </a:rPr>
              <a:t>extrakläder</a:t>
            </a:r>
            <a:r>
              <a:rPr lang="en-US" dirty="0">
                <a:ea typeface="Calibri"/>
                <a:cs typeface="Calibri"/>
              </a:rPr>
              <a:t>, </a:t>
            </a:r>
            <a:r>
              <a:rPr lang="en-US" dirty="0" err="1">
                <a:ea typeface="Calibri"/>
                <a:cs typeface="Calibri"/>
              </a:rPr>
              <a:t>ingen</a:t>
            </a:r>
            <a:r>
              <a:rPr lang="en-US" dirty="0">
                <a:ea typeface="Calibri"/>
                <a:cs typeface="Calibri"/>
              </a:rPr>
              <a:t> </a:t>
            </a:r>
            <a:r>
              <a:rPr lang="en-US" dirty="0" err="1">
                <a:ea typeface="Calibri"/>
                <a:cs typeface="Calibri"/>
              </a:rPr>
              <a:t>frukstund</a:t>
            </a:r>
            <a:r>
              <a:rPr lang="en-US" dirty="0">
                <a:ea typeface="Calibri"/>
                <a:cs typeface="Calibri"/>
              </a:rPr>
              <a:t> </a:t>
            </a:r>
            <a:r>
              <a:rPr lang="en-US" dirty="0" err="1">
                <a:ea typeface="Calibri"/>
                <a:cs typeface="Calibri"/>
              </a:rPr>
              <a:t>pga</a:t>
            </a:r>
            <a:r>
              <a:rPr lang="en-US" dirty="0">
                <a:ea typeface="Calibri"/>
                <a:cs typeface="Calibri"/>
              </a:rPr>
              <a:t> </a:t>
            </a:r>
            <a:r>
              <a:rPr lang="en-US" dirty="0" err="1">
                <a:ea typeface="Calibri"/>
                <a:cs typeface="Calibri"/>
              </a:rPr>
              <a:t>tidig</a:t>
            </a:r>
            <a:r>
              <a:rPr lang="en-US" dirty="0">
                <a:ea typeface="Calibri"/>
                <a:cs typeface="Calibri"/>
              </a:rPr>
              <a:t> lunch (</a:t>
            </a:r>
            <a:r>
              <a:rPr lang="en-US" dirty="0" err="1">
                <a:ea typeface="Calibri"/>
                <a:cs typeface="Calibri"/>
              </a:rPr>
              <a:t>lärarna</a:t>
            </a:r>
            <a:r>
              <a:rPr lang="en-US" dirty="0">
                <a:ea typeface="Calibri"/>
                <a:cs typeface="Calibri"/>
              </a:rPr>
              <a:t> </a:t>
            </a:r>
            <a:r>
              <a:rPr lang="en-US" dirty="0" err="1">
                <a:ea typeface="Calibri"/>
                <a:cs typeface="Calibri"/>
              </a:rPr>
              <a:t>skriver</a:t>
            </a:r>
            <a:r>
              <a:rPr lang="en-US" dirty="0">
                <a:ea typeface="Calibri"/>
                <a:cs typeface="Calibri"/>
              </a:rPr>
              <a:t> </a:t>
            </a:r>
            <a:r>
              <a:rPr lang="en-US" dirty="0" err="1">
                <a:ea typeface="Calibri"/>
                <a:cs typeface="Calibri"/>
              </a:rPr>
              <a:t>mer</a:t>
            </a:r>
            <a:r>
              <a:rPr lang="en-US" dirty="0">
                <a:ea typeface="Calibri"/>
                <a:cs typeface="Calibri"/>
              </a:rPr>
              <a:t> om </a:t>
            </a:r>
            <a:r>
              <a:rPr lang="en-US" dirty="0" err="1">
                <a:ea typeface="Calibri"/>
                <a:cs typeface="Calibri"/>
              </a:rPr>
              <a:t>inför</a:t>
            </a:r>
            <a:r>
              <a:rPr lang="en-US" dirty="0">
                <a:ea typeface="Calibri"/>
                <a:cs typeface="Calibri"/>
              </a:rPr>
              <a:t> </a:t>
            </a:r>
            <a:r>
              <a:rPr lang="en-US" dirty="0" err="1">
                <a:ea typeface="Calibri"/>
                <a:cs typeface="Calibri"/>
              </a:rPr>
              <a:t>skolstart</a:t>
            </a:r>
            <a:r>
              <a:rPr lang="en-US" dirty="0">
                <a:ea typeface="Calibri"/>
                <a:cs typeface="Calibri"/>
              </a:rPr>
              <a:t>). Se </a:t>
            </a:r>
            <a:r>
              <a:rPr lang="en-US" dirty="0" err="1">
                <a:ea typeface="Calibri"/>
                <a:cs typeface="Calibri"/>
              </a:rPr>
              <a:t>vår</a:t>
            </a:r>
            <a:r>
              <a:rPr lang="en-US" dirty="0">
                <a:ea typeface="Calibri"/>
                <a:cs typeface="Calibri"/>
              </a:rPr>
              <a:t> </a:t>
            </a:r>
            <a:r>
              <a:rPr lang="en-US" dirty="0" err="1">
                <a:ea typeface="Calibri"/>
                <a:cs typeface="Calibri"/>
              </a:rPr>
              <a:t>hemsida</a:t>
            </a:r>
            <a:r>
              <a:rPr lang="en-US" dirty="0">
                <a:ea typeface="Calibri"/>
                <a:cs typeface="Calibri"/>
              </a:rPr>
              <a:t> om </a:t>
            </a:r>
            <a:r>
              <a:rPr lang="en-US" dirty="0" err="1">
                <a:ea typeface="Calibri"/>
                <a:cs typeface="Calibri"/>
              </a:rPr>
              <a:t>positiv</a:t>
            </a:r>
            <a:r>
              <a:rPr lang="en-US" dirty="0">
                <a:ea typeface="Calibri"/>
                <a:cs typeface="Calibri"/>
              </a:rPr>
              <a:t> </a:t>
            </a:r>
            <a:r>
              <a:rPr lang="en-US" dirty="0" err="1">
                <a:ea typeface="Calibri"/>
                <a:cs typeface="Calibri"/>
              </a:rPr>
              <a:t>skolkultur</a:t>
            </a:r>
          </a:p>
        </p:txBody>
      </p:sp>
      <p:sp>
        <p:nvSpPr>
          <p:cNvPr id="4" name="Slide Number Placeholder 3"/>
          <p:cNvSpPr>
            <a:spLocks noGrp="1"/>
          </p:cNvSpPr>
          <p:nvPr>
            <p:ph type="sldNum" sz="quarter" idx="5"/>
          </p:nvPr>
        </p:nvSpPr>
        <p:spPr/>
        <p:txBody>
          <a:bodyPr/>
          <a:lstStyle/>
          <a:p>
            <a:fld id="{5777BC01-6843-4605-B090-3EA872172D71}" type="slidenum">
              <a:rPr lang="sv-SE" smtClean="0"/>
              <a:t>23</a:t>
            </a:fld>
            <a:endParaRPr lang="sv-SE"/>
          </a:p>
        </p:txBody>
      </p:sp>
    </p:spTree>
    <p:extLst>
      <p:ext uri="{BB962C8B-B14F-4D97-AF65-F5344CB8AC3E}">
        <p14:creationId xmlns:p14="http://schemas.microsoft.com/office/powerpoint/2010/main" val="86331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 samhällstrend som oroar. Även svårigheter att hantera känslor - orättvisor - mm. Superbra att jobba med detta hemma.</a:t>
            </a:r>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24</a:t>
            </a:fld>
            <a:endParaRPr lang="sv-SE"/>
          </a:p>
        </p:txBody>
      </p:sp>
    </p:spTree>
    <p:extLst>
      <p:ext uri="{BB962C8B-B14F-4D97-AF65-F5344CB8AC3E}">
        <p14:creationId xmlns:p14="http://schemas.microsoft.com/office/powerpoint/2010/main" val="269849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Personal i förskoleklassen. Ytterligare en person där rekrytering pågår.</a:t>
            </a:r>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3</a:t>
            </a:fld>
            <a:endParaRPr lang="sv-SE"/>
          </a:p>
        </p:txBody>
      </p:sp>
    </p:spTree>
    <p:extLst>
      <p:ext uri="{BB962C8B-B14F-4D97-AF65-F5344CB8AC3E}">
        <p14:creationId xmlns:p14="http://schemas.microsoft.com/office/powerpoint/2010/main" val="298248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Skoladministrationen</a:t>
            </a:r>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4</a:t>
            </a:fld>
            <a:endParaRPr lang="sv-SE"/>
          </a:p>
        </p:txBody>
      </p:sp>
    </p:spTree>
    <p:extLst>
      <p:ext uri="{BB962C8B-B14F-4D97-AF65-F5344CB8AC3E}">
        <p14:creationId xmlns:p14="http://schemas.microsoft.com/office/powerpoint/2010/main" val="334252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Arbetar onsdagar</a:t>
            </a:r>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5</a:t>
            </a:fld>
            <a:endParaRPr lang="sv-SE"/>
          </a:p>
        </p:txBody>
      </p:sp>
    </p:spTree>
    <p:extLst>
      <p:ext uri="{BB962C8B-B14F-4D97-AF65-F5344CB8AC3E}">
        <p14:creationId xmlns:p14="http://schemas.microsoft.com/office/powerpoint/2010/main" val="58550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Kurator och psykolog. Rekrytering pågår.</a:t>
            </a:r>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6</a:t>
            </a:fld>
            <a:endParaRPr lang="sv-SE"/>
          </a:p>
        </p:txBody>
      </p:sp>
    </p:spTree>
    <p:extLst>
      <p:ext uri="{BB962C8B-B14F-4D97-AF65-F5344CB8AC3E}">
        <p14:creationId xmlns:p14="http://schemas.microsoft.com/office/powerpoint/2010/main" val="176896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Jobbar </a:t>
            </a:r>
            <a:r>
              <a:rPr lang="en-US" dirty="0" err="1">
                <a:ea typeface="Calibri"/>
                <a:cs typeface="Calibri"/>
              </a:rPr>
              <a:t>heltid</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skolan</a:t>
            </a:r>
            <a:r>
              <a:rPr lang="en-US" dirty="0">
                <a:ea typeface="Calibri"/>
                <a:cs typeface="Calibri"/>
              </a:rPr>
              <a:t>. Jobbar </a:t>
            </a:r>
            <a:r>
              <a:rPr lang="en-US" dirty="0" err="1">
                <a:ea typeface="Calibri"/>
                <a:cs typeface="Calibri"/>
              </a:rPr>
              <a:t>både</a:t>
            </a:r>
            <a:r>
              <a:rPr lang="en-US" dirty="0">
                <a:ea typeface="Calibri"/>
                <a:cs typeface="Calibri"/>
              </a:rPr>
              <a:t> </a:t>
            </a:r>
            <a:r>
              <a:rPr lang="en-US" dirty="0" err="1">
                <a:ea typeface="Calibri"/>
                <a:cs typeface="Calibri"/>
              </a:rPr>
              <a:t>förebyggande</a:t>
            </a:r>
            <a:r>
              <a:rPr lang="en-US" dirty="0">
                <a:ea typeface="Calibri"/>
                <a:cs typeface="Calibri"/>
              </a:rPr>
              <a:t>, </a:t>
            </a:r>
            <a:r>
              <a:rPr lang="en-US" dirty="0" err="1">
                <a:ea typeface="Calibri"/>
                <a:cs typeface="Calibri"/>
              </a:rPr>
              <a:t>träffar</a:t>
            </a:r>
            <a:r>
              <a:rPr lang="en-US" dirty="0">
                <a:ea typeface="Calibri"/>
                <a:cs typeface="Calibri"/>
              </a:rPr>
              <a:t> </a:t>
            </a:r>
            <a:r>
              <a:rPr lang="en-US" dirty="0" err="1">
                <a:ea typeface="Calibri"/>
                <a:cs typeface="Calibri"/>
              </a:rPr>
              <a:t>elever</a:t>
            </a:r>
            <a:r>
              <a:rPr lang="en-US" dirty="0">
                <a:ea typeface="Calibri"/>
                <a:cs typeface="Calibri"/>
              </a:rPr>
              <a:t> och </a:t>
            </a:r>
            <a:r>
              <a:rPr lang="en-US" dirty="0" err="1">
                <a:ea typeface="Calibri"/>
                <a:cs typeface="Calibri"/>
              </a:rPr>
              <a:t>handleder</a:t>
            </a:r>
            <a:r>
              <a:rPr lang="en-US" dirty="0">
                <a:ea typeface="Calibri"/>
                <a:cs typeface="Calibri"/>
              </a:rPr>
              <a:t> personal. </a:t>
            </a:r>
            <a:r>
              <a:rPr lang="en-US" dirty="0" err="1">
                <a:ea typeface="Calibri"/>
                <a:cs typeface="Calibri"/>
              </a:rPr>
              <a:t>Är</a:t>
            </a:r>
            <a:r>
              <a:rPr lang="en-US" dirty="0">
                <a:ea typeface="Calibri"/>
                <a:cs typeface="Calibri"/>
              </a:rPr>
              <a:t> </a:t>
            </a:r>
            <a:r>
              <a:rPr lang="en-US" dirty="0" err="1">
                <a:ea typeface="Calibri"/>
                <a:cs typeface="Calibri"/>
              </a:rPr>
              <a:t>även</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elevhälsomöten</a:t>
            </a:r>
            <a:r>
              <a:rPr lang="en-US" dirty="0">
                <a:ea typeface="Calibri"/>
                <a:cs typeface="Calibri"/>
              </a:rPr>
              <a:t> för </a:t>
            </a:r>
            <a:r>
              <a:rPr lang="en-US" dirty="0" err="1">
                <a:ea typeface="Calibri"/>
                <a:cs typeface="Calibri"/>
              </a:rPr>
              <a:t>att</a:t>
            </a:r>
            <a:r>
              <a:rPr lang="en-US" dirty="0">
                <a:ea typeface="Calibri"/>
                <a:cs typeface="Calibri"/>
              </a:rPr>
              <a:t> </a:t>
            </a:r>
            <a:r>
              <a:rPr lang="en-US" dirty="0" err="1">
                <a:ea typeface="Calibri"/>
                <a:cs typeface="Calibri"/>
              </a:rPr>
              <a:t>hitta</a:t>
            </a:r>
            <a:r>
              <a:rPr lang="en-US" dirty="0">
                <a:ea typeface="Calibri"/>
                <a:cs typeface="Calibri"/>
              </a:rPr>
              <a:t> </a:t>
            </a:r>
            <a:r>
              <a:rPr lang="en-US" dirty="0" err="1">
                <a:ea typeface="Calibri"/>
                <a:cs typeface="Calibri"/>
              </a:rPr>
              <a:t>strategier</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hjälpa</a:t>
            </a:r>
            <a:r>
              <a:rPr lang="en-US" dirty="0">
                <a:ea typeface="Calibri"/>
                <a:cs typeface="Calibri"/>
              </a:rPr>
              <a:t>.</a:t>
            </a:r>
          </a:p>
        </p:txBody>
      </p:sp>
      <p:sp>
        <p:nvSpPr>
          <p:cNvPr id="4" name="Slide Number Placeholder 3"/>
          <p:cNvSpPr>
            <a:spLocks noGrp="1"/>
          </p:cNvSpPr>
          <p:nvPr>
            <p:ph type="sldNum" sz="quarter" idx="5"/>
          </p:nvPr>
        </p:nvSpPr>
        <p:spPr/>
        <p:txBody>
          <a:bodyPr/>
          <a:lstStyle/>
          <a:p>
            <a:fld id="{5777BC01-6843-4605-B090-3EA872172D71}" type="slidenum">
              <a:rPr lang="sv-SE" smtClean="0"/>
              <a:t>7</a:t>
            </a:fld>
            <a:endParaRPr lang="sv-SE"/>
          </a:p>
        </p:txBody>
      </p:sp>
    </p:spTree>
    <p:extLst>
      <p:ext uri="{BB962C8B-B14F-4D97-AF65-F5344CB8AC3E}">
        <p14:creationId xmlns:p14="http://schemas.microsoft.com/office/powerpoint/2010/main" val="192711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Information digitalt inför skolstart. Se gärna instragram.</a:t>
            </a:r>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8</a:t>
            </a:fld>
            <a:endParaRPr lang="sv-SE"/>
          </a:p>
        </p:txBody>
      </p:sp>
    </p:spTree>
    <p:extLst>
      <p:ext uri="{BB962C8B-B14F-4D97-AF65-F5344CB8AC3E}">
        <p14:creationId xmlns:p14="http://schemas.microsoft.com/office/powerpoint/2010/main" val="244971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Också egen läroplan</a:t>
            </a:r>
          </a:p>
        </p:txBody>
      </p:sp>
      <p:sp>
        <p:nvSpPr>
          <p:cNvPr id="4" name="Platshållare för bildnummer 3"/>
          <p:cNvSpPr>
            <a:spLocks noGrp="1"/>
          </p:cNvSpPr>
          <p:nvPr>
            <p:ph type="sldNum" sz="quarter" idx="5"/>
          </p:nvPr>
        </p:nvSpPr>
        <p:spPr/>
        <p:txBody>
          <a:bodyPr/>
          <a:lstStyle/>
          <a:p>
            <a:fld id="{5777BC01-6843-4605-B090-3EA872172D71}" type="slidenum">
              <a:rPr lang="sv-SE" smtClean="0"/>
              <a:t>9</a:t>
            </a:fld>
            <a:endParaRPr lang="sv-SE"/>
          </a:p>
        </p:txBody>
      </p:sp>
    </p:spTree>
    <p:extLst>
      <p:ext uri="{BB962C8B-B14F-4D97-AF65-F5344CB8AC3E}">
        <p14:creationId xmlns:p14="http://schemas.microsoft.com/office/powerpoint/2010/main" val="365412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Viktigt </a:t>
            </a:r>
            <a:r>
              <a:rPr lang="en-US" dirty="0" err="1">
                <a:ea typeface="Calibri"/>
                <a:cs typeface="Calibri"/>
              </a:rPr>
              <a:t>att</a:t>
            </a:r>
            <a:r>
              <a:rPr lang="en-US" dirty="0">
                <a:ea typeface="Calibri"/>
                <a:cs typeface="Calibri"/>
              </a:rPr>
              <a:t> </a:t>
            </a:r>
            <a:r>
              <a:rPr lang="en-US" dirty="0" err="1">
                <a:ea typeface="Calibri"/>
                <a:cs typeface="Calibri"/>
              </a:rPr>
              <a:t>ni</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söker</a:t>
            </a:r>
            <a:r>
              <a:rPr lang="en-US" dirty="0">
                <a:ea typeface="Calibri"/>
                <a:cs typeface="Calibri"/>
              </a:rPr>
              <a:t> </a:t>
            </a:r>
            <a:r>
              <a:rPr lang="en-US" dirty="0" err="1">
                <a:ea typeface="Calibri"/>
                <a:cs typeface="Calibri"/>
              </a:rPr>
              <a:t>fritids</a:t>
            </a:r>
            <a:r>
              <a:rPr lang="en-US" dirty="0">
                <a:ea typeface="Calibri"/>
                <a:cs typeface="Calibri"/>
              </a:rPr>
              <a:t> </a:t>
            </a:r>
            <a:r>
              <a:rPr lang="en-US" dirty="0" err="1">
                <a:ea typeface="Calibri"/>
                <a:cs typeface="Calibri"/>
              </a:rPr>
              <a:t>gör</a:t>
            </a:r>
            <a:r>
              <a:rPr lang="en-US" dirty="0">
                <a:ea typeface="Calibri"/>
                <a:cs typeface="Calibri"/>
              </a:rPr>
              <a:t> det I god </a:t>
            </a:r>
            <a:r>
              <a:rPr lang="en-US" dirty="0" err="1">
                <a:ea typeface="Calibri"/>
                <a:cs typeface="Calibri"/>
              </a:rPr>
              <a:t>tid</a:t>
            </a:r>
            <a:r>
              <a:rPr lang="en-US" dirty="0">
                <a:ea typeface="Calibri"/>
                <a:cs typeface="Calibri"/>
              </a:rPr>
              <a:t>. </a:t>
            </a:r>
            <a:r>
              <a:rPr lang="en-US" dirty="0" err="1">
                <a:ea typeface="Calibri"/>
                <a:cs typeface="Calibri"/>
              </a:rPr>
              <a:t>När</a:t>
            </a:r>
            <a:r>
              <a:rPr lang="en-US" dirty="0">
                <a:ea typeface="Calibri"/>
                <a:cs typeface="Calibri"/>
              </a:rPr>
              <a:t> </a:t>
            </a:r>
            <a:r>
              <a:rPr lang="en-US" dirty="0" err="1">
                <a:ea typeface="Calibri"/>
                <a:cs typeface="Calibri"/>
              </a:rPr>
              <a:t>ni</a:t>
            </a:r>
            <a:r>
              <a:rPr lang="en-US" dirty="0">
                <a:ea typeface="Calibri"/>
                <a:cs typeface="Calibri"/>
              </a:rPr>
              <a:t> </a:t>
            </a:r>
            <a:r>
              <a:rPr lang="en-US" dirty="0" err="1">
                <a:ea typeface="Calibri"/>
                <a:cs typeface="Calibri"/>
              </a:rPr>
              <a:t>erbjuds</a:t>
            </a:r>
            <a:r>
              <a:rPr lang="en-US" dirty="0">
                <a:ea typeface="Calibri"/>
                <a:cs typeface="Calibri"/>
              </a:rPr>
              <a:t> </a:t>
            </a:r>
            <a:r>
              <a:rPr lang="en-US" dirty="0" err="1">
                <a:ea typeface="Calibri"/>
                <a:cs typeface="Calibri"/>
              </a:rPr>
              <a:t>en</a:t>
            </a:r>
            <a:r>
              <a:rPr lang="en-US" dirty="0">
                <a:ea typeface="Calibri"/>
                <a:cs typeface="Calibri"/>
              </a:rPr>
              <a:t> plats </a:t>
            </a:r>
            <a:r>
              <a:rPr lang="en-US" dirty="0" err="1">
                <a:ea typeface="Calibri"/>
                <a:cs typeface="Calibri"/>
              </a:rPr>
              <a:t>så</a:t>
            </a:r>
            <a:r>
              <a:rPr lang="en-US" dirty="0">
                <a:ea typeface="Calibri"/>
                <a:cs typeface="Calibri"/>
              </a:rPr>
              <a:t> </a:t>
            </a:r>
            <a:r>
              <a:rPr lang="en-US" dirty="0" err="1">
                <a:ea typeface="Calibri"/>
                <a:cs typeface="Calibri"/>
              </a:rPr>
              <a:t>många</a:t>
            </a:r>
            <a:r>
              <a:rPr lang="en-US" dirty="0">
                <a:ea typeface="Calibri"/>
                <a:cs typeface="Calibri"/>
              </a:rPr>
              <a:t> </a:t>
            </a:r>
            <a:r>
              <a:rPr lang="en-US" dirty="0" err="1">
                <a:ea typeface="Calibri"/>
                <a:cs typeface="Calibri"/>
              </a:rPr>
              <a:t>båda</a:t>
            </a:r>
            <a:r>
              <a:rPr lang="en-US" dirty="0">
                <a:ea typeface="Calibri"/>
                <a:cs typeface="Calibri"/>
              </a:rPr>
              <a:t> </a:t>
            </a:r>
            <a:r>
              <a:rPr lang="en-US" dirty="0" err="1">
                <a:ea typeface="Calibri"/>
                <a:cs typeface="Calibri"/>
              </a:rPr>
              <a:t>vh</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bekräfta</a:t>
            </a:r>
            <a:r>
              <a:rPr lang="en-US" dirty="0">
                <a:ea typeface="Calibri"/>
                <a:cs typeface="Calibri"/>
              </a:rPr>
              <a:t> </a:t>
            </a:r>
            <a:r>
              <a:rPr lang="en-US" dirty="0" err="1">
                <a:ea typeface="Calibri"/>
                <a:cs typeface="Calibri"/>
              </a:rPr>
              <a:t>platsen</a:t>
            </a:r>
            <a:r>
              <a:rPr lang="en-US" dirty="0">
                <a:ea typeface="Calibri"/>
                <a:cs typeface="Calibri"/>
              </a:rPr>
              <a:t>. </a:t>
            </a:r>
            <a:r>
              <a:rPr lang="en-US" dirty="0" err="1">
                <a:ea typeface="Calibri"/>
                <a:cs typeface="Calibri"/>
              </a:rPr>
              <a:t>Många</a:t>
            </a:r>
            <a:r>
              <a:rPr lang="en-US" dirty="0">
                <a:ea typeface="Calibri"/>
                <a:cs typeface="Calibri"/>
              </a:rPr>
              <a:t> </a:t>
            </a:r>
            <a:r>
              <a:rPr lang="en-US" dirty="0" err="1">
                <a:ea typeface="Calibri"/>
                <a:cs typeface="Calibri"/>
              </a:rPr>
              <a:t>missar</a:t>
            </a:r>
            <a:r>
              <a:rPr lang="en-US" dirty="0">
                <a:ea typeface="Calibri"/>
                <a:cs typeface="Calibri"/>
              </a:rPr>
              <a:t> </a:t>
            </a:r>
            <a:r>
              <a:rPr lang="en-US" dirty="0" err="1">
                <a:ea typeface="Calibri"/>
                <a:cs typeface="Calibri"/>
              </a:rPr>
              <a:t>varje</a:t>
            </a:r>
            <a:r>
              <a:rPr lang="en-US" dirty="0">
                <a:ea typeface="Calibri"/>
                <a:cs typeface="Calibri"/>
              </a:rPr>
              <a:t> </a:t>
            </a:r>
            <a:r>
              <a:rPr lang="en-US" dirty="0" err="1">
                <a:ea typeface="Calibri"/>
                <a:cs typeface="Calibri"/>
              </a:rPr>
              <a:t>år</a:t>
            </a:r>
            <a:r>
              <a:rPr lang="en-US" dirty="0">
                <a:ea typeface="Calibri"/>
                <a:cs typeface="Calibri"/>
              </a:rPr>
              <a:t>. Vi </a:t>
            </a:r>
            <a:r>
              <a:rPr lang="en-US" dirty="0" err="1">
                <a:ea typeface="Calibri"/>
                <a:cs typeface="Calibri"/>
              </a:rPr>
              <a:t>behöver</a:t>
            </a:r>
            <a:r>
              <a:rPr lang="en-US" dirty="0">
                <a:ea typeface="Calibri"/>
                <a:cs typeface="Calibri"/>
              </a:rPr>
              <a:t> </a:t>
            </a:r>
            <a:r>
              <a:rPr lang="en-US" dirty="0" err="1">
                <a:ea typeface="Calibri"/>
                <a:cs typeface="Calibri"/>
              </a:rPr>
              <a:t>få</a:t>
            </a:r>
            <a:r>
              <a:rPr lang="en-US" dirty="0">
                <a:ea typeface="Calibri"/>
                <a:cs typeface="Calibri"/>
              </a:rPr>
              <a:t> information </a:t>
            </a:r>
            <a:r>
              <a:rPr lang="en-US" dirty="0" err="1">
                <a:ea typeface="Calibri"/>
                <a:cs typeface="Calibri"/>
              </a:rPr>
              <a:t>att</a:t>
            </a:r>
            <a:r>
              <a:rPr lang="en-US" dirty="0">
                <a:ea typeface="Calibri"/>
                <a:cs typeface="Calibri"/>
              </a:rPr>
              <a:t> </a:t>
            </a:r>
            <a:r>
              <a:rPr lang="en-US" dirty="0" err="1">
                <a:ea typeface="Calibri"/>
                <a:cs typeface="Calibri"/>
              </a:rPr>
              <a:t>ni</a:t>
            </a:r>
            <a:r>
              <a:rPr lang="en-US" dirty="0">
                <a:ea typeface="Calibri"/>
                <a:cs typeface="Calibri"/>
              </a:rPr>
              <a:t> </a:t>
            </a:r>
            <a:r>
              <a:rPr lang="en-US" dirty="0" err="1">
                <a:ea typeface="Calibri"/>
                <a:cs typeface="Calibri"/>
              </a:rPr>
              <a:t>börjar</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maila</a:t>
            </a:r>
            <a:r>
              <a:rPr lang="en-US" dirty="0">
                <a:ea typeface="Calibri"/>
                <a:cs typeface="Calibri"/>
              </a:rPr>
              <a:t> </a:t>
            </a:r>
            <a:r>
              <a:rPr lang="en-US" dirty="0" err="1">
                <a:ea typeface="Calibri"/>
                <a:cs typeface="Calibri"/>
              </a:rPr>
              <a:t>gärna</a:t>
            </a:r>
            <a:r>
              <a:rPr lang="en-US" dirty="0">
                <a:ea typeface="Calibri"/>
                <a:cs typeface="Calibri"/>
              </a:rPr>
              <a:t> </a:t>
            </a:r>
            <a:r>
              <a:rPr lang="en-US" dirty="0" err="1">
                <a:ea typeface="Calibri"/>
                <a:cs typeface="Calibri"/>
              </a:rPr>
              <a:t>oss</a:t>
            </a:r>
            <a:r>
              <a:rPr lang="en-US" dirty="0">
                <a:ea typeface="Calibri"/>
                <a:cs typeface="Calibri"/>
              </a:rPr>
              <a:t> </a:t>
            </a:r>
            <a:r>
              <a:rPr lang="en-US" dirty="0" err="1">
                <a:ea typeface="Calibri"/>
                <a:cs typeface="Calibri"/>
              </a:rPr>
              <a:t>ifall</a:t>
            </a:r>
            <a:r>
              <a:rPr lang="en-US" dirty="0">
                <a:ea typeface="Calibri"/>
                <a:cs typeface="Calibri"/>
              </a:rPr>
              <a:t> </a:t>
            </a:r>
            <a:r>
              <a:rPr lang="en-US" dirty="0" err="1">
                <a:ea typeface="Calibri"/>
                <a:cs typeface="Calibri"/>
              </a:rPr>
              <a:t>ni</a:t>
            </a:r>
            <a:r>
              <a:rPr lang="en-US" dirty="0">
                <a:ea typeface="Calibri"/>
                <a:cs typeface="Calibri"/>
              </a:rPr>
              <a:t> </a:t>
            </a:r>
            <a:r>
              <a:rPr lang="en-US" dirty="0" err="1">
                <a:ea typeface="Calibri"/>
                <a:cs typeface="Calibri"/>
              </a:rPr>
              <a:t>inte</a:t>
            </a:r>
            <a:r>
              <a:rPr lang="en-US" dirty="0">
                <a:ea typeface="Calibri"/>
                <a:cs typeface="Calibri"/>
              </a:rPr>
              <a:t> </a:t>
            </a:r>
            <a:r>
              <a:rPr lang="en-US" dirty="0" err="1">
                <a:ea typeface="Calibri"/>
                <a:cs typeface="Calibri"/>
              </a:rPr>
              <a:t>lämnar</a:t>
            </a:r>
            <a:r>
              <a:rPr lang="en-US" dirty="0">
                <a:ea typeface="Calibri"/>
                <a:cs typeface="Calibri"/>
              </a:rPr>
              <a:t> in </a:t>
            </a:r>
            <a:r>
              <a:rPr lang="en-US" dirty="0" err="1">
                <a:ea typeface="Calibri"/>
                <a:cs typeface="Calibri"/>
              </a:rPr>
              <a:t>lappen</a:t>
            </a:r>
            <a:r>
              <a:rPr lang="en-US" dirty="0">
                <a:ea typeface="Calibri"/>
                <a:cs typeface="Calibri"/>
              </a:rPr>
              <a:t>. Ni </a:t>
            </a:r>
            <a:r>
              <a:rPr lang="en-US" dirty="0" err="1">
                <a:ea typeface="Calibri"/>
                <a:cs typeface="Calibri"/>
              </a:rPr>
              <a:t>syns</a:t>
            </a:r>
            <a:r>
              <a:rPr lang="en-US" dirty="0">
                <a:ea typeface="Calibri"/>
                <a:cs typeface="Calibri"/>
              </a:rPr>
              <a:t> </a:t>
            </a:r>
            <a:r>
              <a:rPr lang="en-US" dirty="0" err="1">
                <a:ea typeface="Calibri"/>
                <a:cs typeface="Calibri"/>
              </a:rPr>
              <a:t>inte</a:t>
            </a:r>
            <a:r>
              <a:rPr lang="en-US" dirty="0">
                <a:ea typeface="Calibri"/>
                <a:cs typeface="Calibri"/>
              </a:rPr>
              <a:t> I </a:t>
            </a:r>
            <a:r>
              <a:rPr lang="en-US" dirty="0" err="1">
                <a:ea typeface="Calibri"/>
                <a:cs typeface="Calibri"/>
              </a:rPr>
              <a:t>våra</a:t>
            </a:r>
            <a:r>
              <a:rPr lang="en-US" dirty="0">
                <a:ea typeface="Calibri"/>
                <a:cs typeface="Calibri"/>
              </a:rPr>
              <a:t> system </a:t>
            </a:r>
            <a:r>
              <a:rPr lang="en-US" dirty="0" err="1">
                <a:ea typeface="Calibri"/>
                <a:cs typeface="Calibri"/>
              </a:rPr>
              <a:t>förrän</a:t>
            </a:r>
            <a:r>
              <a:rPr lang="en-US" dirty="0">
                <a:ea typeface="Calibri"/>
                <a:cs typeface="Calibri"/>
              </a:rPr>
              <a:t> </a:t>
            </a:r>
            <a:r>
              <a:rPr lang="en-US" dirty="0" err="1">
                <a:ea typeface="Calibri"/>
                <a:cs typeface="Calibri"/>
              </a:rPr>
              <a:t>samma</a:t>
            </a:r>
            <a:r>
              <a:rPr lang="en-US" dirty="0">
                <a:ea typeface="Calibri"/>
                <a:cs typeface="Calibri"/>
              </a:rPr>
              <a:t> </a:t>
            </a:r>
            <a:r>
              <a:rPr lang="en-US" dirty="0" err="1">
                <a:ea typeface="Calibri"/>
                <a:cs typeface="Calibri"/>
              </a:rPr>
              <a:t>dag</a:t>
            </a:r>
            <a:r>
              <a:rPr lang="en-US" dirty="0">
                <a:ea typeface="Calibri"/>
                <a:cs typeface="Calibri"/>
              </a:rPr>
              <a:t>.</a:t>
            </a:r>
          </a:p>
        </p:txBody>
      </p:sp>
      <p:sp>
        <p:nvSpPr>
          <p:cNvPr id="4" name="Slide Number Placeholder 3"/>
          <p:cNvSpPr>
            <a:spLocks noGrp="1"/>
          </p:cNvSpPr>
          <p:nvPr>
            <p:ph type="sldNum" sz="quarter" idx="5"/>
          </p:nvPr>
        </p:nvSpPr>
        <p:spPr/>
        <p:txBody>
          <a:bodyPr/>
          <a:lstStyle/>
          <a:p>
            <a:fld id="{5777BC01-6843-4605-B090-3EA872172D71}" type="slidenum">
              <a:rPr lang="sv-SE" smtClean="0"/>
              <a:t>10</a:t>
            </a:fld>
            <a:endParaRPr lang="sv-SE"/>
          </a:p>
        </p:txBody>
      </p:sp>
    </p:spTree>
    <p:extLst>
      <p:ext uri="{BB962C8B-B14F-4D97-AF65-F5344CB8AC3E}">
        <p14:creationId xmlns:p14="http://schemas.microsoft.com/office/powerpoint/2010/main" val="974673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_lila">
    <p:bg>
      <p:bgPr>
        <a:solidFill>
          <a:srgbClr val="45005C"/>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FF3D9C"/>
                </a:solidFill>
                <a:latin typeface="Source Sans Pro Semibold" panose="020B0603030403020204" pitchFamily="34" charset="0"/>
              </a:defRPr>
            </a:lvl1pPr>
          </a:lstStyle>
          <a:p>
            <a:r>
              <a:rPr lang="sv-SE" dirty="0"/>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dirty="0"/>
              <a:t>Datum (Skrivs datum, månad, år, t ex 21 maj 2016</a:t>
            </a:r>
          </a:p>
        </p:txBody>
      </p:sp>
    </p:spTree>
    <p:extLst>
      <p:ext uri="{BB962C8B-B14F-4D97-AF65-F5344CB8AC3E}">
        <p14:creationId xmlns:p14="http://schemas.microsoft.com/office/powerpoint/2010/main" val="158095394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sz="half" idx="1"/>
          </p:nvPr>
        </p:nvSpPr>
        <p:spPr>
          <a:xfrm>
            <a:off x="1257300" y="2286000"/>
            <a:ext cx="4800600" cy="3619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647796" y="2286000"/>
            <a:ext cx="4800600" cy="3619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pPr rtl="0"/>
            <a:fld id="{AFD288AE-488A-44F9-8180-2170BDC4066F}" type="datetime1">
              <a:rPr lang="sv-SE" noProof="0" smtClean="0"/>
              <a:t>2026-05-25</a:t>
            </a:fld>
            <a:endParaRPr lang="sv-SE" noProof="0"/>
          </a:p>
        </p:txBody>
      </p:sp>
      <p:sp>
        <p:nvSpPr>
          <p:cNvPr id="6" name="Footer Placeholder 5"/>
          <p:cNvSpPr>
            <a:spLocks noGrp="1"/>
          </p:cNvSpPr>
          <p:nvPr>
            <p:ph type="ftr" sz="quarter" idx="11"/>
          </p:nvPr>
        </p:nvSpPr>
        <p:spPr/>
        <p:txBody>
          <a:bodyPr/>
          <a:lstStyle/>
          <a:p>
            <a:pPr rtl="0"/>
            <a:endParaRPr lang="sv-SE" noProof="0"/>
          </a:p>
        </p:txBody>
      </p:sp>
      <p:sp>
        <p:nvSpPr>
          <p:cNvPr id="7" name="Slide Number Placeholder 6"/>
          <p:cNvSpPr>
            <a:spLocks noGrp="1"/>
          </p:cNvSpPr>
          <p:nvPr>
            <p:ph type="sldNum" sz="quarter" idx="12"/>
          </p:nvPr>
        </p:nvSpPr>
        <p:spPr/>
        <p:txBody>
          <a:bodyPr/>
          <a:lstStyle/>
          <a:p>
            <a:pPr rtl="0"/>
            <a:fld id="{71766878-3199-4EAB-94E7-2D6D11070E14}" type="slidenum">
              <a:rPr lang="sv-SE" noProof="0" smtClean="0"/>
              <a:pPr rtl="0"/>
              <a:t>‹#›</a:t>
            </a:fld>
            <a:endParaRPr lang="sv-SE" noProof="0"/>
          </a:p>
        </p:txBody>
      </p:sp>
    </p:spTree>
    <p:extLst>
      <p:ext uri="{BB962C8B-B14F-4D97-AF65-F5344CB8AC3E}">
        <p14:creationId xmlns:p14="http://schemas.microsoft.com/office/powerpoint/2010/main" val="2034368176"/>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5"/>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att skriva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95204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1039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4500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FF3D9C"/>
                </a:solidFill>
                <a:latin typeface="Source Sans Pro Semibold" panose="020B0603030403020204" pitchFamily="34" charset="0"/>
              </a:defRPr>
            </a:lvl1pPr>
          </a:lstStyle>
          <a:p>
            <a:r>
              <a:rPr lang="sv-SE" dirty="0"/>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dirty="0"/>
              <a:t>Underrubrik</a:t>
            </a:r>
          </a:p>
        </p:txBody>
      </p:sp>
    </p:spTree>
    <p:extLst>
      <p:ext uri="{BB962C8B-B14F-4D97-AF65-F5344CB8AC3E}">
        <p14:creationId xmlns:p14="http://schemas.microsoft.com/office/powerpoint/2010/main" val="402349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84470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91137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2327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chemeClr val="accent5"/>
                </a:solidFill>
                <a:latin typeface="Source Sans Pro Semibold" panose="020B0603030403020204" pitchFamily="34" charset="0"/>
              </a:defRPr>
            </a:lvl1pPr>
          </a:lstStyle>
          <a:p>
            <a:r>
              <a:rPr lang="sv-SE" dirty="0"/>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dirty="0"/>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39953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45005C"/>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330267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dirty="0"/>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418790755"/>
      </p:ext>
    </p:extLst>
  </p:cSld>
  <p:clrMap bg1="lt1" tx1="dk1" bg2="lt2" tx2="dk2" accent1="accent1" accent2="accent2" accent3="accent3" accent4="accent4" accent5="accent5" accent6="accent6" hlink="hlink" folHlink="folHlink"/>
  <p:sldLayoutIdLst>
    <p:sldLayoutId id="2147483727" r:id="rId1"/>
    <p:sldLayoutId id="2147483878" r:id="rId2"/>
    <p:sldLayoutId id="2147483704" r:id="rId3"/>
    <p:sldLayoutId id="2147483659" r:id="rId4"/>
    <p:sldLayoutId id="2147483714" r:id="rId5"/>
    <p:sldLayoutId id="2147483718" r:id="rId6"/>
    <p:sldLayoutId id="2147483722" r:id="rId7"/>
    <p:sldLayoutId id="2147483724" r:id="rId8"/>
    <p:sldLayoutId id="2147483874" r:id="rId9"/>
    <p:sldLayoutId id="2147483879" r:id="rId10"/>
  </p:sldLayoutIdLst>
  <p:hf hdr="0" dt="0"/>
  <p:txStyles>
    <p:titleStyle>
      <a:lvl1pPr algn="l" defTabSz="914400" rtl="0" eaLnBrk="1" latinLnBrk="0" hangingPunct="1">
        <a:lnSpc>
          <a:spcPct val="90000"/>
        </a:lnSpc>
        <a:spcBef>
          <a:spcPct val="0"/>
        </a:spcBef>
        <a:buNone/>
        <a:defRPr sz="4000" kern="1200">
          <a:solidFill>
            <a:schemeClr val="accent5"/>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www.uppsala.se/skola-och-forskola/grundskola-och-fritids/fritidshem-arskurs-f6/fritidshem-arskurs-f-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mailto:fffsuppsala@gmail.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www.uppsala.se/skola-och-forskola/grundskola-och-fritids/system-for-vardnadshavare/unikum/"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funboskola.uppsala.se/om-skolan/positiv-skolkultu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maltidsservice.uppsala.s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BE707-A281-4675-A470-77ACDB7DDB9D}"/>
              </a:ext>
            </a:extLst>
          </p:cNvPr>
          <p:cNvSpPr>
            <a:spLocks noGrp="1"/>
          </p:cNvSpPr>
          <p:nvPr>
            <p:ph type="ctrTitle"/>
          </p:nvPr>
        </p:nvSpPr>
        <p:spPr>
          <a:xfrm>
            <a:off x="303608" y="2691316"/>
            <a:ext cx="11444111" cy="2059338"/>
          </a:xfrm>
        </p:spPr>
        <p:txBody>
          <a:bodyPr/>
          <a:lstStyle/>
          <a:p>
            <a:r>
              <a:rPr lang="sv-SE" dirty="0"/>
              <a:t>Föräldramöte blivande förskoleklass</a:t>
            </a:r>
          </a:p>
        </p:txBody>
      </p:sp>
      <p:sp>
        <p:nvSpPr>
          <p:cNvPr id="7" name="Platshållare för text 6">
            <a:extLst>
              <a:ext uri="{FF2B5EF4-FFF2-40B4-BE49-F238E27FC236}">
                <a16:creationId xmlns:a16="http://schemas.microsoft.com/office/drawing/2014/main" id="{2D1D2838-A106-4AA6-AE19-57A788A07C1C}"/>
              </a:ext>
            </a:extLst>
          </p:cNvPr>
          <p:cNvSpPr>
            <a:spLocks noGrp="1"/>
          </p:cNvSpPr>
          <p:nvPr>
            <p:ph type="body" sz="quarter" idx="15"/>
          </p:nvPr>
        </p:nvSpPr>
        <p:spPr>
          <a:xfrm>
            <a:off x="701734" y="5141423"/>
            <a:ext cx="8182867" cy="367716"/>
          </a:xfrm>
        </p:spPr>
        <p:txBody>
          <a:bodyPr/>
          <a:lstStyle/>
          <a:p>
            <a:r>
              <a:rPr lang="sv-SE" dirty="0"/>
              <a:t>Funbo – den lilla skolan med det stora hjärtat</a:t>
            </a:r>
          </a:p>
        </p:txBody>
      </p:sp>
      <p:pic>
        <p:nvPicPr>
          <p:cNvPr id="6" name="Bildobjekt 5" descr="En bild som visar text, clipart&#10;&#10;Automatiskt genererad beskrivning">
            <a:extLst>
              <a:ext uri="{FF2B5EF4-FFF2-40B4-BE49-F238E27FC236}">
                <a16:creationId xmlns:a16="http://schemas.microsoft.com/office/drawing/2014/main" id="{80315203-9782-46E6-A55B-276757C18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236" y="4947825"/>
            <a:ext cx="1535747" cy="1535747"/>
          </a:xfrm>
          <a:prstGeom prst="ellipse">
            <a:avLst/>
          </a:prstGeom>
        </p:spPr>
      </p:pic>
    </p:spTree>
    <p:extLst>
      <p:ext uri="{BB962C8B-B14F-4D97-AF65-F5344CB8AC3E}">
        <p14:creationId xmlns:p14="http://schemas.microsoft.com/office/powerpoint/2010/main" val="3168855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E05355-F4AB-4AB2-A124-473311F0ED74}"/>
              </a:ext>
            </a:extLst>
          </p:cNvPr>
          <p:cNvSpPr>
            <a:spLocks noGrp="1"/>
          </p:cNvSpPr>
          <p:nvPr>
            <p:ph type="title"/>
          </p:nvPr>
        </p:nvSpPr>
        <p:spPr>
          <a:xfrm>
            <a:off x="838200" y="-211325"/>
            <a:ext cx="9371646" cy="1279746"/>
          </a:xfrm>
        </p:spPr>
        <p:txBody>
          <a:bodyPr anchor="b">
            <a:normAutofit/>
          </a:bodyPr>
          <a:lstStyle/>
          <a:p>
            <a:r>
              <a:rPr lang="sv-SE" dirty="0"/>
              <a:t>Fritidshem</a:t>
            </a:r>
          </a:p>
        </p:txBody>
      </p:sp>
      <p:sp>
        <p:nvSpPr>
          <p:cNvPr id="13" name="Slide Number Placeholder 3">
            <a:extLst>
              <a:ext uri="{FF2B5EF4-FFF2-40B4-BE49-F238E27FC236}">
                <a16:creationId xmlns:a16="http://schemas.microsoft.com/office/drawing/2014/main" id="{F5F98E75-24B6-476B-B5CD-DD9CEE56E4BB}"/>
              </a:ext>
            </a:extLst>
          </p:cNvPr>
          <p:cNvSpPr>
            <a:spLocks noGrp="1"/>
          </p:cNvSpPr>
          <p:nvPr>
            <p:ph type="sldNum" sz="quarter" idx="12"/>
          </p:nvPr>
        </p:nvSpPr>
        <p:spPr>
          <a:xfrm>
            <a:off x="9160727" y="6356350"/>
            <a:ext cx="2743200" cy="365125"/>
          </a:xfrm>
        </p:spPr>
        <p:txBody>
          <a:bodyPr/>
          <a:lstStyle/>
          <a:p>
            <a:pPr>
              <a:spcAft>
                <a:spcPts val="600"/>
              </a:spcAft>
            </a:pPr>
            <a:fld id="{D02B33C2-54EE-4A44-9B78-6F01870CE737}" type="slidenum">
              <a:rPr lang="sv-SE" smtClean="0"/>
              <a:pPr>
                <a:spcAft>
                  <a:spcPts val="600"/>
                </a:spcAft>
              </a:pPr>
              <a:t>10</a:t>
            </a:fld>
            <a:endParaRPr lang="sv-SE"/>
          </a:p>
        </p:txBody>
      </p:sp>
      <p:pic>
        <p:nvPicPr>
          <p:cNvPr id="7" name="Bildobjekt 6" descr="En bild som visar text, clipart&#10;&#10;Automatiskt genererad beskrivning">
            <a:extLst>
              <a:ext uri="{FF2B5EF4-FFF2-40B4-BE49-F238E27FC236}">
                <a16:creationId xmlns:a16="http://schemas.microsoft.com/office/drawing/2014/main" id="{2548F475-80A2-48F7-B294-6FB16E1E5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180" y="5185728"/>
            <a:ext cx="1535747" cy="1535747"/>
          </a:xfrm>
          <a:prstGeom prst="rect">
            <a:avLst/>
          </a:prstGeom>
        </p:spPr>
      </p:pic>
      <p:sp>
        <p:nvSpPr>
          <p:cNvPr id="3" name="textruta 2">
            <a:extLst>
              <a:ext uri="{FF2B5EF4-FFF2-40B4-BE49-F238E27FC236}">
                <a16:creationId xmlns:a16="http://schemas.microsoft.com/office/drawing/2014/main" id="{6BA8CC34-C0C8-628B-63FD-CBBD9FAD8358}"/>
              </a:ext>
            </a:extLst>
          </p:cNvPr>
          <p:cNvSpPr txBox="1"/>
          <p:nvPr/>
        </p:nvSpPr>
        <p:spPr>
          <a:xfrm>
            <a:off x="4095448" y="5958113"/>
            <a:ext cx="477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Fritidshem (årskurs F– 6) - Uppsala kommun</a:t>
            </a:r>
            <a:endParaRPr lang="en-US"/>
          </a:p>
        </p:txBody>
      </p:sp>
      <p:pic>
        <p:nvPicPr>
          <p:cNvPr id="4" name="Bildobjekt 3" descr="En bild som visar text, skärmbild, Teckensnitt&#10;&#10;Automatiskt genererad beskrivning">
            <a:extLst>
              <a:ext uri="{FF2B5EF4-FFF2-40B4-BE49-F238E27FC236}">
                <a16:creationId xmlns:a16="http://schemas.microsoft.com/office/drawing/2014/main" id="{44E0C2CF-3B43-5402-40DC-9F110AD83E45}"/>
              </a:ext>
            </a:extLst>
          </p:cNvPr>
          <p:cNvPicPr>
            <a:picLocks noChangeAspect="1"/>
          </p:cNvPicPr>
          <p:nvPr/>
        </p:nvPicPr>
        <p:blipFill>
          <a:blip r:embed="rId5"/>
          <a:stretch>
            <a:fillRect/>
          </a:stretch>
        </p:blipFill>
        <p:spPr>
          <a:xfrm>
            <a:off x="3383870" y="739623"/>
            <a:ext cx="6839404" cy="4798181"/>
          </a:xfrm>
          <a:prstGeom prst="rect">
            <a:avLst/>
          </a:prstGeom>
        </p:spPr>
      </p:pic>
    </p:spTree>
    <p:extLst>
      <p:ext uri="{BB962C8B-B14F-4D97-AF65-F5344CB8AC3E}">
        <p14:creationId xmlns:p14="http://schemas.microsoft.com/office/powerpoint/2010/main" val="1176159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9404E98-896E-C90F-058E-FC3EB47D8B6C}"/>
              </a:ext>
            </a:extLst>
          </p:cNvPr>
          <p:cNvPicPr>
            <a:picLocks noChangeAspect="1"/>
          </p:cNvPicPr>
          <p:nvPr/>
        </p:nvPicPr>
        <p:blipFill>
          <a:blip r:embed="rId3">
            <a:extLst>
              <a:ext uri="{28A0092B-C50C-407E-A947-70E740481C1C}">
                <a14:useLocalDpi xmlns:a14="http://schemas.microsoft.com/office/drawing/2010/main" val="0"/>
              </a:ext>
            </a:extLst>
          </a:blip>
          <a:srcRect l="7513" r="3002"/>
          <a:stretch>
            <a:fillRect/>
          </a:stretch>
        </p:blipFill>
        <p:spPr>
          <a:xfrm>
            <a:off x="8058615" y="10"/>
            <a:ext cx="4080998" cy="6857990"/>
          </a:xfrm>
          <a:prstGeom prst="rect">
            <a:avLst/>
          </a:prstGeom>
          <a:noFill/>
        </p:spPr>
      </p:pic>
      <p:sp>
        <p:nvSpPr>
          <p:cNvPr id="2" name="Rubrik 1">
            <a:extLst>
              <a:ext uri="{FF2B5EF4-FFF2-40B4-BE49-F238E27FC236}">
                <a16:creationId xmlns:a16="http://schemas.microsoft.com/office/drawing/2014/main" id="{3AC49159-38A5-4B51-96A6-DB08F77F3360}"/>
              </a:ext>
            </a:extLst>
          </p:cNvPr>
          <p:cNvSpPr>
            <a:spLocks noGrp="1"/>
          </p:cNvSpPr>
          <p:nvPr>
            <p:ph type="title"/>
          </p:nvPr>
        </p:nvSpPr>
        <p:spPr>
          <a:xfrm>
            <a:off x="838200" y="1195709"/>
            <a:ext cx="6529039" cy="1380947"/>
          </a:xfrm>
        </p:spPr>
        <p:txBody>
          <a:bodyPr vert="horz" lIns="91440" tIns="45720" rIns="91440" bIns="45720" rtlCol="0" anchor="b" anchorCtr="0">
            <a:normAutofit/>
          </a:bodyPr>
          <a:lstStyle/>
          <a:p>
            <a:r>
              <a:rPr lang="sv-SE" kern="1200" spc="-150" baseline="0">
                <a:latin typeface="Source Sans Pro Semibold" panose="020B0603030403020204" pitchFamily="34" charset="0"/>
                <a:ea typeface="+mj-ea"/>
                <a:cs typeface="+mj-cs"/>
              </a:rPr>
              <a:t>Fritids</a:t>
            </a:r>
          </a:p>
        </p:txBody>
      </p:sp>
      <p:sp>
        <p:nvSpPr>
          <p:cNvPr id="6" name="textruta 5">
            <a:extLst>
              <a:ext uri="{FF2B5EF4-FFF2-40B4-BE49-F238E27FC236}">
                <a16:creationId xmlns:a16="http://schemas.microsoft.com/office/drawing/2014/main" id="{2B0737F2-1B11-4D50-BD73-18F000C67934}"/>
              </a:ext>
            </a:extLst>
          </p:cNvPr>
          <p:cNvSpPr txBox="1"/>
          <p:nvPr/>
        </p:nvSpPr>
        <p:spPr>
          <a:xfrm>
            <a:off x="838200" y="2634712"/>
            <a:ext cx="6529039" cy="3542250"/>
          </a:xfrm>
          <a:prstGeom prst="rect">
            <a:avLst/>
          </a:prstGeom>
        </p:spPr>
        <p:txBody>
          <a:bodyPr vert="horz" lIns="91440" tIns="45720" rIns="91440" bIns="45720" rtlCol="0">
            <a:normAutofit lnSpcReduction="10000"/>
          </a:bodyPr>
          <a:lstStyle/>
          <a:p>
            <a:pPr>
              <a:lnSpc>
                <a:spcPct val="90000"/>
              </a:lnSpc>
              <a:spcBef>
                <a:spcPts val="1000"/>
              </a:spcBef>
              <a:spcAft>
                <a:spcPts val="600"/>
              </a:spcAft>
              <a:buFont typeface="Arial" panose="020B0604020202020204" pitchFamily="34" charset="0"/>
            </a:pPr>
            <a:r>
              <a:rPr lang="sv-SE" dirty="0">
                <a:latin typeface="Source Sans Pro" panose="020B0503030403020204" pitchFamily="34" charset="0"/>
              </a:rPr>
              <a:t>Undervisningen i fritidshemmet ska </a:t>
            </a:r>
            <a:r>
              <a:rPr lang="sv-SE" b="1" dirty="0">
                <a:latin typeface="Source Sans Pro" panose="020B0503030403020204" pitchFamily="34" charset="0"/>
              </a:rPr>
              <a:t>stimulera elevernas utveckling och lärande </a:t>
            </a:r>
            <a:r>
              <a:rPr lang="sv-SE" dirty="0">
                <a:latin typeface="Source Sans Pro" panose="020B0503030403020204" pitchFamily="34" charset="0"/>
              </a:rPr>
              <a:t>samt erbjuda eleverna en </a:t>
            </a:r>
            <a:r>
              <a:rPr lang="sv-SE" b="1" dirty="0">
                <a:latin typeface="Source Sans Pro" panose="020B0503030403020204" pitchFamily="34" charset="0"/>
              </a:rPr>
              <a:t>meningsfull fritid.</a:t>
            </a:r>
          </a:p>
          <a:p>
            <a:pPr>
              <a:lnSpc>
                <a:spcPct val="90000"/>
              </a:lnSpc>
              <a:spcBef>
                <a:spcPts val="1000"/>
              </a:spcBef>
              <a:spcAft>
                <a:spcPts val="600"/>
              </a:spcAft>
              <a:buFont typeface="Arial" panose="020B0604020202020204" pitchFamily="34" charset="0"/>
            </a:pPr>
            <a:r>
              <a:rPr lang="sv-SE" b="1" dirty="0">
                <a:latin typeface="Source Sans Pro" panose="020B0503030403020204" pitchFamily="34" charset="0"/>
              </a:rPr>
              <a:t>Öppettider: 6.30-17.30.</a:t>
            </a:r>
          </a:p>
          <a:p>
            <a:pPr>
              <a:lnSpc>
                <a:spcPct val="90000"/>
              </a:lnSpc>
              <a:spcBef>
                <a:spcPts val="1000"/>
              </a:spcBef>
              <a:spcAft>
                <a:spcPts val="600"/>
              </a:spcAft>
              <a:buFont typeface="Arial" panose="020B0604020202020204" pitchFamily="34" charset="0"/>
            </a:pPr>
            <a:r>
              <a:rPr lang="sv-SE" b="1" dirty="0">
                <a:latin typeface="Source Sans Pro" panose="020B0503030403020204" pitchFamily="34" charset="0"/>
              </a:rPr>
              <a:t>Viktigt:</a:t>
            </a:r>
          </a:p>
          <a:p>
            <a:pPr>
              <a:lnSpc>
                <a:spcPct val="90000"/>
              </a:lnSpc>
              <a:spcBef>
                <a:spcPts val="1000"/>
              </a:spcBef>
              <a:spcAft>
                <a:spcPts val="600"/>
              </a:spcAft>
              <a:buFont typeface="Arial" panose="020B0604020202020204" pitchFamily="34" charset="0"/>
            </a:pPr>
            <a:r>
              <a:rPr lang="sv-SE" dirty="0">
                <a:latin typeface="Source Sans Pro" panose="020B0503030403020204" pitchFamily="34" charset="0"/>
              </a:rPr>
              <a:t>*Vistelsetider i Skola24</a:t>
            </a:r>
          </a:p>
          <a:p>
            <a:pPr>
              <a:lnSpc>
                <a:spcPct val="90000"/>
              </a:lnSpc>
              <a:spcBef>
                <a:spcPts val="1000"/>
              </a:spcBef>
              <a:spcAft>
                <a:spcPts val="600"/>
              </a:spcAft>
              <a:buFont typeface="Arial" panose="020B0604020202020204" pitchFamily="34" charset="0"/>
            </a:pPr>
            <a:r>
              <a:rPr lang="sv-SE" dirty="0">
                <a:latin typeface="Source Sans Pro" panose="020B0503030403020204" pitchFamily="34" charset="0"/>
              </a:rPr>
              <a:t>*Lovschema vid lov och studiedagar.</a:t>
            </a:r>
          </a:p>
          <a:p>
            <a:pPr>
              <a:lnSpc>
                <a:spcPct val="90000"/>
              </a:lnSpc>
              <a:spcBef>
                <a:spcPts val="1000"/>
              </a:spcBef>
              <a:spcAft>
                <a:spcPts val="600"/>
              </a:spcAft>
              <a:buFont typeface="Arial" panose="020B0604020202020204" pitchFamily="34" charset="0"/>
            </a:pPr>
            <a:r>
              <a:rPr lang="sv-SE" dirty="0">
                <a:latin typeface="Source Sans Pro" panose="020B0503030403020204" pitchFamily="34" charset="0"/>
              </a:rPr>
              <a:t>*Stängt 4 dagar/läsår</a:t>
            </a:r>
          </a:p>
          <a:p>
            <a:pPr>
              <a:lnSpc>
                <a:spcPct val="90000"/>
              </a:lnSpc>
              <a:spcBef>
                <a:spcPts val="1000"/>
              </a:spcBef>
              <a:spcAft>
                <a:spcPts val="600"/>
              </a:spcAft>
              <a:buFont typeface="Arial" panose="020B0604020202020204" pitchFamily="34" charset="0"/>
            </a:pPr>
            <a:r>
              <a:rPr lang="sv-SE" dirty="0">
                <a:latin typeface="Source Sans Pro" panose="020B0503030403020204" pitchFamily="34" charset="0"/>
              </a:rPr>
              <a:t>*Stänger också sommarveckor – ca v 27-30 (samarbete med Almunge, </a:t>
            </a:r>
            <a:r>
              <a:rPr lang="sv-SE" dirty="0" err="1">
                <a:latin typeface="Source Sans Pro" panose="020B0503030403020204" pitchFamily="34" charset="0"/>
              </a:rPr>
              <a:t>Länna</a:t>
            </a:r>
            <a:r>
              <a:rPr lang="sv-SE" dirty="0">
                <a:latin typeface="Source Sans Pro" panose="020B0503030403020204" pitchFamily="34" charset="0"/>
              </a:rPr>
              <a:t> och Knutby) och även några jullovsdagar</a:t>
            </a:r>
          </a:p>
        </p:txBody>
      </p:sp>
    </p:spTree>
    <p:extLst>
      <p:ext uri="{BB962C8B-B14F-4D97-AF65-F5344CB8AC3E}">
        <p14:creationId xmlns:p14="http://schemas.microsoft.com/office/powerpoint/2010/main" val="1426882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 bild som visar fotbeklädnader, utomhus, mark, klädsel&#10;&#10;Automatiskt genererad beskrivning">
            <a:extLst>
              <a:ext uri="{FF2B5EF4-FFF2-40B4-BE49-F238E27FC236}">
                <a16:creationId xmlns:a16="http://schemas.microsoft.com/office/drawing/2014/main" id="{216D326E-4734-D094-0AF9-38DA011950B9}"/>
              </a:ext>
            </a:extLst>
          </p:cNvPr>
          <p:cNvPicPr>
            <a:picLocks noChangeAspect="1"/>
          </p:cNvPicPr>
          <p:nvPr/>
        </p:nvPicPr>
        <p:blipFill>
          <a:blip r:embed="rId2"/>
          <a:srcRect t="8606" b="2495"/>
          <a:stretch>
            <a:fillRect/>
          </a:stretch>
        </p:blipFill>
        <p:spPr>
          <a:xfrm>
            <a:off x="5099823" y="10"/>
            <a:ext cx="7084393" cy="4723482"/>
          </a:xfrm>
          <a:prstGeom prst="rect">
            <a:avLst/>
          </a:prstGeom>
          <a:noFill/>
        </p:spPr>
      </p:pic>
      <p:sp>
        <p:nvSpPr>
          <p:cNvPr id="2" name="Rubrik 1">
            <a:extLst>
              <a:ext uri="{FF2B5EF4-FFF2-40B4-BE49-F238E27FC236}">
                <a16:creationId xmlns:a16="http://schemas.microsoft.com/office/drawing/2014/main" id="{F3AE017F-5BE4-4611-8C9C-694575DF7CF5}"/>
              </a:ext>
            </a:extLst>
          </p:cNvPr>
          <p:cNvSpPr>
            <a:spLocks noGrp="1"/>
          </p:cNvSpPr>
          <p:nvPr>
            <p:ph type="title"/>
          </p:nvPr>
        </p:nvSpPr>
        <p:spPr>
          <a:xfrm>
            <a:off x="838200" y="1128911"/>
            <a:ext cx="3827745" cy="1433232"/>
          </a:xfrm>
        </p:spPr>
        <p:txBody>
          <a:bodyPr anchor="b">
            <a:normAutofit/>
          </a:bodyPr>
          <a:lstStyle/>
          <a:p>
            <a:r>
              <a:rPr lang="sv-SE"/>
              <a:t>En dag på  Funbos fritids</a:t>
            </a:r>
          </a:p>
        </p:txBody>
      </p:sp>
      <p:sp>
        <p:nvSpPr>
          <p:cNvPr id="3" name="Platshållare för innehåll 2">
            <a:extLst>
              <a:ext uri="{FF2B5EF4-FFF2-40B4-BE49-F238E27FC236}">
                <a16:creationId xmlns:a16="http://schemas.microsoft.com/office/drawing/2014/main" id="{DFC4D19F-8EBE-3DCD-081D-7776DC711A00}"/>
              </a:ext>
            </a:extLst>
          </p:cNvPr>
          <p:cNvSpPr>
            <a:spLocks noGrp="1"/>
          </p:cNvSpPr>
          <p:nvPr>
            <p:ph idx="1"/>
          </p:nvPr>
        </p:nvSpPr>
        <p:spPr>
          <a:xfrm>
            <a:off x="838200" y="2634712"/>
            <a:ext cx="3827745" cy="3542250"/>
          </a:xfrm>
        </p:spPr>
        <p:txBody>
          <a:bodyPr vert="horz" lIns="91440" tIns="45720" rIns="91440" bIns="45720" rtlCol="0">
            <a:normAutofit/>
          </a:bodyPr>
          <a:lstStyle/>
          <a:p>
            <a:r>
              <a:rPr lang="sv-SE" sz="1700" b="1"/>
              <a:t>6.30-8.10 Morgonfritids</a:t>
            </a:r>
          </a:p>
          <a:p>
            <a:r>
              <a:rPr lang="sv-SE" sz="1700" b="1"/>
              <a:t>7.15 Frukost</a:t>
            </a:r>
          </a:p>
          <a:p>
            <a:r>
              <a:rPr lang="sv-SE" sz="1700"/>
              <a:t>13.20 - 14.15 Hemgång, </a:t>
            </a:r>
            <a:r>
              <a:rPr lang="sv-SE" sz="1700" err="1"/>
              <a:t>mellis</a:t>
            </a:r>
            <a:r>
              <a:rPr lang="sv-SE" sz="1700"/>
              <a:t>, buss 13.55, rast.</a:t>
            </a:r>
          </a:p>
          <a:p>
            <a:r>
              <a:rPr lang="sv-SE" sz="1700"/>
              <a:t>Ca 14.15 aktivitet – ledd av personal</a:t>
            </a:r>
          </a:p>
          <a:p>
            <a:r>
              <a:rPr lang="sv-SE" sz="1700"/>
              <a:t>Ca 15.15 avslut och städning</a:t>
            </a:r>
          </a:p>
          <a:p>
            <a:r>
              <a:rPr lang="sv-SE" sz="1700"/>
              <a:t>Ca 15.30-16.30 </a:t>
            </a:r>
            <a:r>
              <a:rPr lang="sv-SE" sz="1700" err="1"/>
              <a:t>Innelek</a:t>
            </a:r>
            <a:r>
              <a:rPr lang="sv-SE" sz="1700"/>
              <a:t> (stora skolhuset och paviljongen)</a:t>
            </a:r>
          </a:p>
          <a:p>
            <a:r>
              <a:rPr lang="sv-SE" sz="1700"/>
              <a:t>Ca 16.30-16.45 vi slår ihop oss och går till Enen</a:t>
            </a:r>
            <a:br>
              <a:rPr lang="sv-SE" sz="1700"/>
            </a:br>
            <a:r>
              <a:rPr lang="sv-SE" sz="1700"/>
              <a:t>17.30 vi stänger</a:t>
            </a:r>
          </a:p>
        </p:txBody>
      </p:sp>
      <p:sp>
        <p:nvSpPr>
          <p:cNvPr id="4" name="Platshållare för bildnummer 3" hidden="1">
            <a:extLst>
              <a:ext uri="{FF2B5EF4-FFF2-40B4-BE49-F238E27FC236}">
                <a16:creationId xmlns:a16="http://schemas.microsoft.com/office/drawing/2014/main" id="{494005DB-9321-7993-1BF3-166C320AA96F}"/>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12</a:t>
            </a:fld>
            <a:endParaRPr lang="sv-SE"/>
          </a:p>
        </p:txBody>
      </p:sp>
    </p:spTree>
    <p:extLst>
      <p:ext uri="{BB962C8B-B14F-4D97-AF65-F5344CB8AC3E}">
        <p14:creationId xmlns:p14="http://schemas.microsoft.com/office/powerpoint/2010/main" val="298833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8F92C161-1397-A030-BF36-6ECFDA04D983}"/>
              </a:ext>
            </a:extLst>
          </p:cNvPr>
          <p:cNvPicPr>
            <a:picLocks noGrp="1" noChangeAspect="1"/>
          </p:cNvPicPr>
          <p:nvPr>
            <p:ph type="pic" sz="quarter" idx="13"/>
          </p:nvPr>
        </p:nvPicPr>
        <p:blipFill>
          <a:blip r:embed="rId2"/>
          <a:srcRect t="29543" r="2" b="10618"/>
          <a:stretch>
            <a:fillRect/>
          </a:stretch>
        </p:blipFill>
        <p:spPr>
          <a:xfrm>
            <a:off x="5099823" y="10"/>
            <a:ext cx="7084393" cy="4723482"/>
          </a:xfrm>
          <a:noFill/>
        </p:spPr>
      </p:pic>
      <p:sp>
        <p:nvSpPr>
          <p:cNvPr id="2" name="Rubrik 1">
            <a:extLst>
              <a:ext uri="{FF2B5EF4-FFF2-40B4-BE49-F238E27FC236}">
                <a16:creationId xmlns:a16="http://schemas.microsoft.com/office/drawing/2014/main" id="{07CFD876-5DB7-96F7-4B5C-FEAB41964BBB}"/>
              </a:ext>
            </a:extLst>
          </p:cNvPr>
          <p:cNvSpPr>
            <a:spLocks noGrp="1"/>
          </p:cNvSpPr>
          <p:nvPr>
            <p:ph type="title"/>
          </p:nvPr>
        </p:nvSpPr>
        <p:spPr>
          <a:xfrm>
            <a:off x="838200" y="1128911"/>
            <a:ext cx="3827745" cy="1433232"/>
          </a:xfrm>
        </p:spPr>
        <p:txBody>
          <a:bodyPr anchor="b">
            <a:normAutofit/>
          </a:bodyPr>
          <a:lstStyle/>
          <a:p>
            <a:r>
              <a:rPr lang="sv-SE"/>
              <a:t>Fritidsaktiviteter</a:t>
            </a:r>
            <a:endParaRPr lang="sv-SE" dirty="0"/>
          </a:p>
        </p:txBody>
      </p:sp>
      <p:pic>
        <p:nvPicPr>
          <p:cNvPr id="8" name="Picture 7">
            <a:extLst>
              <a:ext uri="{FF2B5EF4-FFF2-40B4-BE49-F238E27FC236}">
                <a16:creationId xmlns:a16="http://schemas.microsoft.com/office/drawing/2014/main" id="{414A31F1-B730-8EE9-2394-4E3F549F4076}"/>
              </a:ext>
            </a:extLst>
          </p:cNvPr>
          <p:cNvPicPr>
            <a:picLocks noChangeAspect="1"/>
          </p:cNvPicPr>
          <p:nvPr/>
        </p:nvPicPr>
        <p:blipFill>
          <a:blip r:embed="rId3"/>
          <a:srcRect t="519" r="-4" b="7167"/>
          <a:stretch>
            <a:fillRect/>
          </a:stretch>
        </p:blipFill>
        <p:spPr>
          <a:xfrm>
            <a:off x="838200" y="2634712"/>
            <a:ext cx="3827745" cy="3542250"/>
          </a:xfrm>
          <a:prstGeom prst="rect">
            <a:avLst/>
          </a:prstGeom>
          <a:noFill/>
        </p:spPr>
      </p:pic>
      <p:sp>
        <p:nvSpPr>
          <p:cNvPr id="4" name="Platshållare för bildnummer 3" hidden="1">
            <a:extLst>
              <a:ext uri="{FF2B5EF4-FFF2-40B4-BE49-F238E27FC236}">
                <a16:creationId xmlns:a16="http://schemas.microsoft.com/office/drawing/2014/main" id="{34A7096E-9245-E865-3F1B-7ECCEF3A11F5}"/>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13</a:t>
            </a:fld>
            <a:endParaRPr lang="sv-SE"/>
          </a:p>
        </p:txBody>
      </p:sp>
    </p:spTree>
    <p:extLst>
      <p:ext uri="{BB962C8B-B14F-4D97-AF65-F5344CB8AC3E}">
        <p14:creationId xmlns:p14="http://schemas.microsoft.com/office/powerpoint/2010/main" val="320573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A1799A-D932-4679-8730-22338A0BA742}"/>
              </a:ext>
            </a:extLst>
          </p:cNvPr>
          <p:cNvSpPr>
            <a:spLocks noGrp="1"/>
          </p:cNvSpPr>
          <p:nvPr>
            <p:ph type="title"/>
          </p:nvPr>
        </p:nvSpPr>
        <p:spPr>
          <a:xfrm>
            <a:off x="1251678" y="382385"/>
            <a:ext cx="10178322" cy="1492132"/>
          </a:xfrm>
        </p:spPr>
        <p:txBody>
          <a:bodyPr vert="horz" lIns="91440" tIns="45720" rIns="91440" bIns="45720" rtlCol="0" anchor="ctr">
            <a:normAutofit/>
          </a:bodyPr>
          <a:lstStyle/>
          <a:p>
            <a:r>
              <a:rPr lang="en-US"/>
              <a:t>Skola 24</a:t>
            </a:r>
          </a:p>
        </p:txBody>
      </p:sp>
      <p:graphicFrame>
        <p:nvGraphicFramePr>
          <p:cNvPr id="6" name="Platshållare för innehåll 3">
            <a:extLst>
              <a:ext uri="{FF2B5EF4-FFF2-40B4-BE49-F238E27FC236}">
                <a16:creationId xmlns:a16="http://schemas.microsoft.com/office/drawing/2014/main" id="{E8FBFE62-5842-4862-B83B-90EBAA204386}"/>
              </a:ext>
            </a:extLst>
          </p:cNvPr>
          <p:cNvGraphicFramePr>
            <a:graphicFrameLocks noGrp="1"/>
          </p:cNvGraphicFramePr>
          <p:nvPr>
            <p:ph sz="half" idx="2"/>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4392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kgrundsbilder : vatten, utomhus-, sommar, rekreation, under vattnet ...">
            <a:extLst>
              <a:ext uri="{FF2B5EF4-FFF2-40B4-BE49-F238E27FC236}">
                <a16:creationId xmlns:a16="http://schemas.microsoft.com/office/drawing/2014/main" id="{643DD733-AD13-13C9-6FA9-1FDD1AF1A433}"/>
              </a:ext>
            </a:extLst>
          </p:cNvPr>
          <p:cNvPicPr>
            <a:picLocks noChangeAspect="1"/>
          </p:cNvPicPr>
          <p:nvPr/>
        </p:nvPicPr>
        <p:blipFill>
          <a:blip r:embed="rId2"/>
          <a:srcRect l="10130" r="5880"/>
          <a:stretch>
            <a:fillRect/>
          </a:stretch>
        </p:blipFill>
        <p:spPr>
          <a:xfrm>
            <a:off x="5120640" y="10"/>
            <a:ext cx="7063576" cy="4723482"/>
          </a:xfrm>
          <a:prstGeom prst="rect">
            <a:avLst/>
          </a:prstGeom>
          <a:noFill/>
        </p:spPr>
      </p:pic>
      <p:sp>
        <p:nvSpPr>
          <p:cNvPr id="2" name="Title 1">
            <a:extLst>
              <a:ext uri="{FF2B5EF4-FFF2-40B4-BE49-F238E27FC236}">
                <a16:creationId xmlns:a16="http://schemas.microsoft.com/office/drawing/2014/main" id="{165A4F07-01E4-94FA-7794-272DBBD43C9C}"/>
              </a:ext>
            </a:extLst>
          </p:cNvPr>
          <p:cNvSpPr>
            <a:spLocks noGrp="1"/>
          </p:cNvSpPr>
          <p:nvPr>
            <p:ph type="title"/>
          </p:nvPr>
        </p:nvSpPr>
        <p:spPr>
          <a:xfrm>
            <a:off x="838200" y="1128911"/>
            <a:ext cx="3827745" cy="1433232"/>
          </a:xfrm>
        </p:spPr>
        <p:txBody>
          <a:bodyPr vert="horz" lIns="91440" tIns="45720" rIns="91440" bIns="45720" rtlCol="0" anchor="b" anchorCtr="0">
            <a:normAutofit fontScale="90000"/>
          </a:bodyPr>
          <a:lstStyle/>
          <a:p>
            <a:r>
              <a:rPr lang="sv-SE" kern="1200" spc="-150" baseline="0" dirty="0">
                <a:latin typeface="Source Sans Pro Semibold"/>
                <a:ea typeface="Source Sans Pro Semibold"/>
              </a:rPr>
              <a:t>Simning</a:t>
            </a:r>
            <a:r>
              <a:rPr lang="sv-SE" dirty="0">
                <a:latin typeface="Source Sans Pro Semibold"/>
                <a:ea typeface="Source Sans Pro Semibold"/>
              </a:rPr>
              <a:t> - </a:t>
            </a:r>
            <a:r>
              <a:rPr lang="sv-SE" sz="3600" dirty="0">
                <a:latin typeface="Source Sans Pro Semibold"/>
                <a:ea typeface="Source Sans Pro Semibold"/>
              </a:rPr>
              <a:t>vattenvanelektioner</a:t>
            </a:r>
            <a:endParaRPr lang="sv-SE" kern="1200" spc="-150" baseline="0" dirty="0">
              <a:latin typeface="Source Sans Pro Semibold" panose="020B0603030403020204" pitchFamily="34" charset="0"/>
              <a:ea typeface="+mj-ea"/>
              <a:cs typeface="+mj-cs"/>
            </a:endParaRPr>
          </a:p>
        </p:txBody>
      </p:sp>
      <p:sp>
        <p:nvSpPr>
          <p:cNvPr id="5" name="TextBox 4">
            <a:extLst>
              <a:ext uri="{FF2B5EF4-FFF2-40B4-BE49-F238E27FC236}">
                <a16:creationId xmlns:a16="http://schemas.microsoft.com/office/drawing/2014/main" id="{6368F759-A4D7-6516-9EBA-F3412D5CA8F6}"/>
              </a:ext>
            </a:extLst>
          </p:cNvPr>
          <p:cNvSpPr txBox="1"/>
          <p:nvPr/>
        </p:nvSpPr>
        <p:spPr>
          <a:xfrm>
            <a:off x="838200" y="2634712"/>
            <a:ext cx="3827745" cy="354225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buFont typeface="Arial" panose="020B0604020202020204" pitchFamily="34" charset="0"/>
            </a:pPr>
            <a:r>
              <a:rPr lang="sv-SE" sz="1900" dirty="0">
                <a:latin typeface="Source Sans Pro" panose="020B0503030403020204" pitchFamily="34" charset="0"/>
              </a:rPr>
              <a:t>Uppsala Kommun, Utbildningsförvaltningen har gett </a:t>
            </a:r>
            <a:r>
              <a:rPr lang="sv-SE" sz="1900" dirty="0" err="1">
                <a:latin typeface="Source Sans Pro" panose="020B0503030403020204" pitchFamily="34" charset="0"/>
              </a:rPr>
              <a:t>Simakademin</a:t>
            </a:r>
            <a:r>
              <a:rPr lang="sv-SE" sz="1900" dirty="0">
                <a:latin typeface="Source Sans Pro" panose="020B0503030403020204" pitchFamily="34" charset="0"/>
              </a:rPr>
              <a:t> på Fyrishov i uppdrag att tillhandahålla avgiftsfri simskola för alla elever i förskoleklass inom Uppsala Kommun, kommunala – och fristående skolor.</a:t>
            </a:r>
          </a:p>
          <a:p>
            <a:pPr>
              <a:lnSpc>
                <a:spcPct val="90000"/>
              </a:lnSpc>
              <a:spcBef>
                <a:spcPts val="1000"/>
              </a:spcBef>
              <a:buFont typeface="Arial" panose="020B0604020202020204" pitchFamily="34" charset="0"/>
            </a:pPr>
            <a:r>
              <a:rPr lang="sv-SE" sz="1900" dirty="0">
                <a:latin typeface="Source Sans Pro" panose="020B0503030403020204" pitchFamily="34" charset="0"/>
              </a:rPr>
              <a:t>Uppdraget finansieras av kommunen för att öka simkunnigheten och förbättra förutsättningarna inför kommande årskursers mål i idrott och hälsa.</a:t>
            </a:r>
          </a:p>
        </p:txBody>
      </p:sp>
    </p:spTree>
    <p:extLst>
      <p:ext uri="{BB962C8B-B14F-4D97-AF65-F5344CB8AC3E}">
        <p14:creationId xmlns:p14="http://schemas.microsoft.com/office/powerpoint/2010/main" val="4214762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1DB2-0FE6-6421-9B15-5BEC25AFB7D6}"/>
              </a:ext>
            </a:extLst>
          </p:cNvPr>
          <p:cNvSpPr>
            <a:spLocks noGrp="1"/>
          </p:cNvSpPr>
          <p:nvPr>
            <p:ph type="title"/>
          </p:nvPr>
        </p:nvSpPr>
        <p:spPr>
          <a:xfrm>
            <a:off x="345831" y="-783"/>
            <a:ext cx="9371646" cy="1255857"/>
          </a:xfrm>
        </p:spPr>
        <p:txBody>
          <a:bodyPr/>
          <a:lstStyle/>
          <a:p>
            <a:r>
              <a:rPr lang="en-US" dirty="0">
                <a:latin typeface="Source Sans Pro Semibold"/>
                <a:ea typeface="Source Sans Pro Semibold"/>
              </a:rPr>
              <a:t>FFFS - </a:t>
            </a:r>
            <a:r>
              <a:rPr lang="en-US" dirty="0" err="1">
                <a:latin typeface="Source Sans Pro Semibold"/>
                <a:ea typeface="Source Sans Pro Semibold"/>
              </a:rPr>
              <a:t>föräldraföreningen</a:t>
            </a:r>
            <a:r>
              <a:rPr lang="en-US" dirty="0">
                <a:latin typeface="Source Sans Pro Semibold"/>
                <a:ea typeface="Source Sans Pro Semibold"/>
              </a:rPr>
              <a:t> för </a:t>
            </a:r>
            <a:r>
              <a:rPr lang="en-US" dirty="0" err="1">
                <a:latin typeface="Source Sans Pro Semibold"/>
                <a:ea typeface="Source Sans Pro Semibold"/>
              </a:rPr>
              <a:t>Funbo</a:t>
            </a:r>
            <a:r>
              <a:rPr lang="en-US" dirty="0">
                <a:latin typeface="Source Sans Pro Semibold"/>
                <a:ea typeface="Source Sans Pro Semibold"/>
              </a:rPr>
              <a:t> </a:t>
            </a:r>
            <a:r>
              <a:rPr lang="en-US" dirty="0" err="1">
                <a:latin typeface="Source Sans Pro Semibold"/>
                <a:ea typeface="Source Sans Pro Semibold"/>
              </a:rPr>
              <a:t>skola</a:t>
            </a:r>
            <a:endParaRPr lang="en-US" dirty="0" err="1"/>
          </a:p>
        </p:txBody>
      </p:sp>
      <p:sp>
        <p:nvSpPr>
          <p:cNvPr id="3" name="Content Placeholder 2">
            <a:extLst>
              <a:ext uri="{FF2B5EF4-FFF2-40B4-BE49-F238E27FC236}">
                <a16:creationId xmlns:a16="http://schemas.microsoft.com/office/drawing/2014/main" id="{A22682B3-67D1-1983-59E0-1740D1478E92}"/>
              </a:ext>
            </a:extLst>
          </p:cNvPr>
          <p:cNvSpPr>
            <a:spLocks noGrp="1"/>
          </p:cNvSpPr>
          <p:nvPr>
            <p:ph idx="1"/>
          </p:nvPr>
        </p:nvSpPr>
        <p:spPr>
          <a:xfrm>
            <a:off x="310662" y="2168915"/>
            <a:ext cx="11563861" cy="4187019"/>
          </a:xfrm>
        </p:spPr>
        <p:txBody>
          <a:bodyPr vert="horz" lIns="91440" tIns="45720" rIns="91440" bIns="45720" rtlCol="0" anchor="t">
            <a:noAutofit/>
          </a:bodyPr>
          <a:lstStyle/>
          <a:p>
            <a:r>
              <a:rPr lang="en-US" dirty="0">
                <a:latin typeface="Source Sans Pro"/>
                <a:ea typeface="Source Sans Pro"/>
              </a:rPr>
              <a:t>Vi </a:t>
            </a:r>
            <a:r>
              <a:rPr lang="en-US" dirty="0" err="1">
                <a:latin typeface="Source Sans Pro"/>
                <a:ea typeface="Source Sans Pro"/>
              </a:rPr>
              <a:t>är</a:t>
            </a:r>
            <a:r>
              <a:rPr lang="en-US" dirty="0">
                <a:latin typeface="Source Sans Pro"/>
                <a:ea typeface="Source Sans Pro"/>
              </a:rPr>
              <a:t> </a:t>
            </a:r>
            <a:r>
              <a:rPr lang="en-US" dirty="0" err="1">
                <a:latin typeface="Source Sans Pro"/>
                <a:ea typeface="Source Sans Pro"/>
              </a:rPr>
              <a:t>ett</a:t>
            </a:r>
            <a:r>
              <a:rPr lang="en-US" dirty="0">
                <a:latin typeface="Source Sans Pro"/>
                <a:ea typeface="Source Sans Pro"/>
              </a:rPr>
              <a:t> </a:t>
            </a:r>
            <a:r>
              <a:rPr lang="en-US" dirty="0" err="1">
                <a:latin typeface="Source Sans Pro"/>
                <a:ea typeface="Source Sans Pro"/>
              </a:rPr>
              <a:t>gäng</a:t>
            </a:r>
            <a:r>
              <a:rPr lang="en-US" dirty="0">
                <a:latin typeface="Source Sans Pro"/>
                <a:ea typeface="Source Sans Pro"/>
              </a:rPr>
              <a:t> </a:t>
            </a:r>
            <a:r>
              <a:rPr lang="en-US" dirty="0" err="1">
                <a:latin typeface="Source Sans Pro"/>
                <a:ea typeface="Source Sans Pro"/>
              </a:rPr>
              <a:t>föräldrar</a:t>
            </a:r>
            <a:r>
              <a:rPr lang="en-US" dirty="0">
                <a:latin typeface="Source Sans Pro"/>
                <a:ea typeface="Source Sans Pro"/>
              </a:rPr>
              <a:t> </a:t>
            </a:r>
            <a:r>
              <a:rPr lang="en-US" dirty="0" err="1">
                <a:latin typeface="Source Sans Pro"/>
                <a:ea typeface="Source Sans Pro"/>
              </a:rPr>
              <a:t>som</a:t>
            </a:r>
            <a:r>
              <a:rPr lang="en-US" dirty="0">
                <a:latin typeface="Source Sans Pro"/>
                <a:ea typeface="Source Sans Pro"/>
              </a:rPr>
              <a:t> </a:t>
            </a:r>
            <a:r>
              <a:rPr lang="en-US" dirty="0" err="1">
                <a:latin typeface="Source Sans Pro"/>
                <a:ea typeface="Source Sans Pro"/>
              </a:rPr>
              <a:t>jobbar</a:t>
            </a:r>
            <a:r>
              <a:rPr lang="en-US" dirty="0">
                <a:latin typeface="Source Sans Pro"/>
                <a:ea typeface="Source Sans Pro"/>
              </a:rPr>
              <a:t> för </a:t>
            </a:r>
            <a:r>
              <a:rPr lang="en-US" dirty="0" err="1">
                <a:latin typeface="Source Sans Pro"/>
                <a:ea typeface="Source Sans Pro"/>
              </a:rPr>
              <a:t>att</a:t>
            </a:r>
            <a:r>
              <a:rPr lang="en-US" dirty="0">
                <a:latin typeface="Source Sans Pro"/>
                <a:ea typeface="Source Sans Pro"/>
              </a:rPr>
              <a:t> </a:t>
            </a:r>
            <a:r>
              <a:rPr lang="en-US" dirty="0" err="1">
                <a:latin typeface="Source Sans Pro"/>
                <a:ea typeface="Source Sans Pro"/>
              </a:rPr>
              <a:t>sätta</a:t>
            </a:r>
            <a:r>
              <a:rPr lang="en-US" dirty="0">
                <a:latin typeface="Source Sans Pro"/>
                <a:ea typeface="Source Sans Pro"/>
              </a:rPr>
              <a:t> </a:t>
            </a:r>
            <a:r>
              <a:rPr lang="en-US" dirty="0" err="1">
                <a:latin typeface="Source Sans Pro"/>
                <a:ea typeface="Source Sans Pro"/>
              </a:rPr>
              <a:t>guldkant</a:t>
            </a:r>
            <a:r>
              <a:rPr lang="en-US" dirty="0">
                <a:latin typeface="Source Sans Pro"/>
                <a:ea typeface="Source Sans Pro"/>
              </a:rPr>
              <a:t> </a:t>
            </a:r>
            <a:r>
              <a:rPr lang="en-US" dirty="0" err="1">
                <a:latin typeface="Source Sans Pro"/>
                <a:ea typeface="Source Sans Pro"/>
              </a:rPr>
              <a:t>på</a:t>
            </a:r>
            <a:r>
              <a:rPr lang="en-US" dirty="0">
                <a:latin typeface="Source Sans Pro"/>
                <a:ea typeface="Source Sans Pro"/>
              </a:rPr>
              <a:t> </a:t>
            </a:r>
            <a:r>
              <a:rPr lang="en-US" dirty="0" err="1">
                <a:latin typeface="Source Sans Pro"/>
                <a:ea typeface="Source Sans Pro"/>
              </a:rPr>
              <a:t>barnens</a:t>
            </a:r>
            <a:r>
              <a:rPr lang="en-US" dirty="0">
                <a:latin typeface="Source Sans Pro"/>
                <a:ea typeface="Source Sans Pro"/>
              </a:rPr>
              <a:t> </a:t>
            </a:r>
            <a:r>
              <a:rPr lang="en-US" dirty="0" err="1">
                <a:latin typeface="Source Sans Pro"/>
                <a:ea typeface="Source Sans Pro"/>
              </a:rPr>
              <a:t>tillvaro</a:t>
            </a:r>
            <a:r>
              <a:rPr lang="en-US" dirty="0">
                <a:latin typeface="Source Sans Pro"/>
                <a:ea typeface="Source Sans Pro"/>
              </a:rPr>
              <a:t> </a:t>
            </a:r>
            <a:r>
              <a:rPr lang="en-US" dirty="0" err="1">
                <a:latin typeface="Source Sans Pro"/>
                <a:ea typeface="Source Sans Pro"/>
              </a:rPr>
              <a:t>på</a:t>
            </a:r>
            <a:r>
              <a:rPr lang="en-US" dirty="0">
                <a:latin typeface="Source Sans Pro"/>
                <a:ea typeface="Source Sans Pro"/>
              </a:rPr>
              <a:t> </a:t>
            </a:r>
            <a:r>
              <a:rPr lang="en-US" dirty="0" err="1">
                <a:latin typeface="Source Sans Pro"/>
                <a:ea typeface="Source Sans Pro"/>
              </a:rPr>
              <a:t>skolan</a:t>
            </a:r>
            <a:r>
              <a:rPr lang="en-US" dirty="0">
                <a:latin typeface="Source Sans Pro"/>
                <a:ea typeface="Source Sans Pro"/>
              </a:rPr>
              <a:t>. Vi </a:t>
            </a:r>
            <a:r>
              <a:rPr lang="en-US" dirty="0" err="1">
                <a:latin typeface="Source Sans Pro"/>
                <a:ea typeface="Source Sans Pro"/>
              </a:rPr>
              <a:t>har</a:t>
            </a:r>
            <a:r>
              <a:rPr lang="en-US" dirty="0">
                <a:latin typeface="Source Sans Pro"/>
                <a:ea typeface="Source Sans Pro"/>
              </a:rPr>
              <a:t> </a:t>
            </a:r>
            <a:r>
              <a:rPr lang="en-US" dirty="0" err="1">
                <a:latin typeface="Source Sans Pro"/>
                <a:ea typeface="Source Sans Pro"/>
              </a:rPr>
              <a:t>ett</a:t>
            </a:r>
            <a:r>
              <a:rPr lang="en-US" dirty="0">
                <a:latin typeface="Source Sans Pro"/>
                <a:ea typeface="Source Sans Pro"/>
              </a:rPr>
              <a:t> </a:t>
            </a:r>
            <a:r>
              <a:rPr lang="en-US" dirty="0" err="1">
                <a:latin typeface="Source Sans Pro"/>
                <a:ea typeface="Source Sans Pro"/>
              </a:rPr>
              <a:t>nära</a:t>
            </a:r>
            <a:r>
              <a:rPr lang="en-US" dirty="0">
                <a:latin typeface="Source Sans Pro"/>
                <a:ea typeface="Source Sans Pro"/>
              </a:rPr>
              <a:t> </a:t>
            </a:r>
            <a:r>
              <a:rPr lang="en-US" dirty="0" err="1">
                <a:latin typeface="Source Sans Pro"/>
                <a:ea typeface="Source Sans Pro"/>
              </a:rPr>
              <a:t>samarbete</a:t>
            </a:r>
            <a:r>
              <a:rPr lang="en-US" dirty="0">
                <a:latin typeface="Source Sans Pro"/>
                <a:ea typeface="Source Sans Pro"/>
              </a:rPr>
              <a:t> med </a:t>
            </a:r>
            <a:r>
              <a:rPr lang="en-US" dirty="0" err="1">
                <a:latin typeface="Source Sans Pro"/>
                <a:ea typeface="Source Sans Pro"/>
              </a:rPr>
              <a:t>skolledningen</a:t>
            </a:r>
            <a:r>
              <a:rPr lang="en-US" dirty="0">
                <a:latin typeface="Source Sans Pro"/>
                <a:ea typeface="Source Sans Pro"/>
              </a:rPr>
              <a:t>, </a:t>
            </a:r>
            <a:r>
              <a:rPr lang="en-US" dirty="0" err="1">
                <a:latin typeface="Source Sans Pro"/>
                <a:ea typeface="Source Sans Pro"/>
              </a:rPr>
              <a:t>vilket</a:t>
            </a:r>
            <a:r>
              <a:rPr lang="en-US" dirty="0">
                <a:latin typeface="Source Sans Pro"/>
                <a:ea typeface="Source Sans Pro"/>
              </a:rPr>
              <a:t> </a:t>
            </a:r>
            <a:r>
              <a:rPr lang="en-US" dirty="0" err="1">
                <a:latin typeface="Source Sans Pro"/>
                <a:ea typeface="Source Sans Pro"/>
              </a:rPr>
              <a:t>är</a:t>
            </a:r>
            <a:r>
              <a:rPr lang="en-US" dirty="0">
                <a:latin typeface="Source Sans Pro"/>
                <a:ea typeface="Source Sans Pro"/>
              </a:rPr>
              <a:t> </a:t>
            </a:r>
            <a:r>
              <a:rPr lang="en-US" dirty="0" err="1">
                <a:latin typeface="Source Sans Pro"/>
                <a:ea typeface="Source Sans Pro"/>
              </a:rPr>
              <a:t>väldigt</a:t>
            </a:r>
            <a:r>
              <a:rPr lang="en-US" dirty="0">
                <a:latin typeface="Source Sans Pro"/>
                <a:ea typeface="Source Sans Pro"/>
              </a:rPr>
              <a:t> </a:t>
            </a:r>
            <a:r>
              <a:rPr lang="en-US" dirty="0" err="1">
                <a:latin typeface="Source Sans Pro"/>
                <a:ea typeface="Source Sans Pro"/>
              </a:rPr>
              <a:t>roligt</a:t>
            </a:r>
            <a:r>
              <a:rPr lang="en-US" dirty="0">
                <a:latin typeface="Source Sans Pro"/>
                <a:ea typeface="Source Sans Pro"/>
              </a:rPr>
              <a:t>, men </a:t>
            </a:r>
            <a:r>
              <a:rPr lang="en-US" dirty="0" err="1">
                <a:latin typeface="Source Sans Pro"/>
                <a:ea typeface="Source Sans Pro"/>
              </a:rPr>
              <a:t>utan</a:t>
            </a:r>
            <a:r>
              <a:rPr lang="en-US" dirty="0">
                <a:latin typeface="Source Sans Pro"/>
                <a:ea typeface="Source Sans Pro"/>
              </a:rPr>
              <a:t> </a:t>
            </a:r>
            <a:r>
              <a:rPr lang="en-US" dirty="0" err="1">
                <a:latin typeface="Source Sans Pro"/>
                <a:ea typeface="Source Sans Pro"/>
              </a:rPr>
              <a:t>föräldrar</a:t>
            </a:r>
            <a:r>
              <a:rPr lang="en-US" dirty="0">
                <a:latin typeface="Source Sans Pro"/>
                <a:ea typeface="Source Sans Pro"/>
              </a:rPr>
              <a:t> </a:t>
            </a:r>
            <a:r>
              <a:rPr lang="en-US" dirty="0" err="1">
                <a:latin typeface="Source Sans Pro"/>
                <a:ea typeface="Source Sans Pro"/>
              </a:rPr>
              <a:t>blir</a:t>
            </a:r>
            <a:r>
              <a:rPr lang="en-US" dirty="0">
                <a:latin typeface="Source Sans Pro"/>
                <a:ea typeface="Source Sans Pro"/>
              </a:rPr>
              <a:t> det </a:t>
            </a:r>
            <a:r>
              <a:rPr lang="en-US" dirty="0" err="1">
                <a:latin typeface="Source Sans Pro"/>
                <a:ea typeface="Source Sans Pro"/>
              </a:rPr>
              <a:t>svårt</a:t>
            </a:r>
            <a:r>
              <a:rPr lang="en-US" dirty="0">
                <a:latin typeface="Source Sans Pro"/>
                <a:ea typeface="Source Sans Pro"/>
              </a:rPr>
              <a:t> </a:t>
            </a:r>
            <a:r>
              <a:rPr lang="en-US" dirty="0" err="1">
                <a:latin typeface="Source Sans Pro"/>
                <a:ea typeface="Source Sans Pro"/>
              </a:rPr>
              <a:t>att</a:t>
            </a:r>
            <a:r>
              <a:rPr lang="en-US" dirty="0">
                <a:latin typeface="Source Sans Pro"/>
                <a:ea typeface="Source Sans Pro"/>
              </a:rPr>
              <a:t> </a:t>
            </a:r>
            <a:r>
              <a:rPr lang="en-US" dirty="0" err="1">
                <a:latin typeface="Source Sans Pro"/>
                <a:ea typeface="Source Sans Pro"/>
              </a:rPr>
              <a:t>genomföra</a:t>
            </a:r>
            <a:r>
              <a:rPr lang="en-US" dirty="0">
                <a:latin typeface="Source Sans Pro"/>
                <a:ea typeface="Source Sans Pro"/>
              </a:rPr>
              <a:t> </a:t>
            </a:r>
            <a:r>
              <a:rPr lang="en-US" dirty="0" err="1">
                <a:latin typeface="Source Sans Pro"/>
                <a:ea typeface="Source Sans Pro"/>
              </a:rPr>
              <a:t>uppskattade</a:t>
            </a:r>
            <a:r>
              <a:rPr lang="en-US" dirty="0">
                <a:latin typeface="Source Sans Pro"/>
                <a:ea typeface="Source Sans Pro"/>
              </a:rPr>
              <a:t> </a:t>
            </a:r>
            <a:r>
              <a:rPr lang="en-US" dirty="0" err="1">
                <a:latin typeface="Source Sans Pro"/>
                <a:ea typeface="Source Sans Pro"/>
              </a:rPr>
              <a:t>aktiviteter</a:t>
            </a:r>
            <a:r>
              <a:rPr lang="en-US" dirty="0">
                <a:latin typeface="Source Sans Pro"/>
                <a:ea typeface="Source Sans Pro"/>
              </a:rPr>
              <a:t>. FFFS </a:t>
            </a:r>
            <a:r>
              <a:rPr lang="en-US" dirty="0" err="1">
                <a:latin typeface="Source Sans Pro"/>
                <a:ea typeface="Source Sans Pro"/>
              </a:rPr>
              <a:t>har</a:t>
            </a:r>
            <a:r>
              <a:rPr lang="en-US" dirty="0">
                <a:latin typeface="Source Sans Pro"/>
                <a:ea typeface="Source Sans Pro"/>
              </a:rPr>
              <a:t> </a:t>
            </a:r>
            <a:r>
              <a:rPr lang="en-US" dirty="0" err="1">
                <a:latin typeface="Source Sans Pro"/>
                <a:ea typeface="Source Sans Pro"/>
              </a:rPr>
              <a:t>stort</a:t>
            </a:r>
            <a:r>
              <a:rPr lang="en-US" dirty="0">
                <a:latin typeface="Source Sans Pro"/>
                <a:ea typeface="Source Sans Pro"/>
              </a:rPr>
              <a:t> </a:t>
            </a:r>
            <a:r>
              <a:rPr lang="en-US" dirty="0" err="1">
                <a:latin typeface="Source Sans Pro"/>
                <a:ea typeface="Source Sans Pro"/>
              </a:rPr>
              <a:t>behov</a:t>
            </a:r>
            <a:r>
              <a:rPr lang="en-US" dirty="0">
                <a:latin typeface="Source Sans Pro"/>
                <a:ea typeface="Source Sans Pro"/>
              </a:rPr>
              <a:t> </a:t>
            </a:r>
            <a:r>
              <a:rPr lang="en-US" dirty="0" err="1">
                <a:latin typeface="Source Sans Pro"/>
                <a:ea typeface="Source Sans Pro"/>
              </a:rPr>
              <a:t>att</a:t>
            </a:r>
            <a:r>
              <a:rPr lang="en-US" dirty="0">
                <a:latin typeface="Source Sans Pro"/>
                <a:ea typeface="Source Sans Pro"/>
              </a:rPr>
              <a:t> </a:t>
            </a:r>
            <a:r>
              <a:rPr lang="en-US" dirty="0" err="1">
                <a:latin typeface="Source Sans Pro"/>
                <a:ea typeface="Source Sans Pro"/>
              </a:rPr>
              <a:t>få</a:t>
            </a:r>
            <a:r>
              <a:rPr lang="en-US" dirty="0">
                <a:latin typeface="Source Sans Pro"/>
                <a:ea typeface="Source Sans Pro"/>
              </a:rPr>
              <a:t> in </a:t>
            </a:r>
            <a:r>
              <a:rPr lang="en-US" dirty="0" err="1">
                <a:latin typeface="Source Sans Pro"/>
                <a:ea typeface="Source Sans Pro"/>
              </a:rPr>
              <a:t>medlemmar</a:t>
            </a:r>
            <a:r>
              <a:rPr lang="en-US" dirty="0">
                <a:latin typeface="Source Sans Pro"/>
                <a:ea typeface="Source Sans Pro"/>
              </a:rPr>
              <a:t> </a:t>
            </a:r>
            <a:r>
              <a:rPr lang="en-US" dirty="0" err="1">
                <a:latin typeface="Source Sans Pro"/>
                <a:ea typeface="Source Sans Pro"/>
              </a:rPr>
              <a:t>i</a:t>
            </a:r>
            <a:r>
              <a:rPr lang="en-US" dirty="0">
                <a:latin typeface="Source Sans Pro"/>
                <a:ea typeface="Source Sans Pro"/>
              </a:rPr>
              <a:t> </a:t>
            </a:r>
            <a:r>
              <a:rPr lang="en-US" dirty="0" err="1">
                <a:latin typeface="Source Sans Pro"/>
                <a:ea typeface="Source Sans Pro"/>
              </a:rPr>
              <a:t>styrelsen</a:t>
            </a:r>
            <a:r>
              <a:rPr lang="en-US" dirty="0">
                <a:latin typeface="Source Sans Pro"/>
                <a:ea typeface="Source Sans Pro"/>
              </a:rPr>
              <a:t>, </a:t>
            </a:r>
            <a:r>
              <a:rPr lang="en-US" dirty="0" err="1">
                <a:latin typeface="Source Sans Pro"/>
                <a:ea typeface="Source Sans Pro"/>
              </a:rPr>
              <a:t>där</a:t>
            </a:r>
            <a:r>
              <a:rPr lang="en-US" dirty="0">
                <a:latin typeface="Source Sans Pro"/>
                <a:ea typeface="Source Sans Pro"/>
              </a:rPr>
              <a:t> </a:t>
            </a:r>
            <a:r>
              <a:rPr lang="en-US" dirty="0" err="1">
                <a:latin typeface="Source Sans Pro"/>
                <a:ea typeface="Source Sans Pro"/>
              </a:rPr>
              <a:t>varje</a:t>
            </a:r>
            <a:r>
              <a:rPr lang="en-US" dirty="0">
                <a:latin typeface="Source Sans Pro"/>
                <a:ea typeface="Source Sans Pro"/>
              </a:rPr>
              <a:t> </a:t>
            </a:r>
            <a:r>
              <a:rPr lang="en-US" dirty="0" err="1">
                <a:latin typeface="Source Sans Pro"/>
                <a:ea typeface="Source Sans Pro"/>
              </a:rPr>
              <a:t>klass</a:t>
            </a:r>
            <a:r>
              <a:rPr lang="en-US" dirty="0">
                <a:latin typeface="Source Sans Pro"/>
                <a:ea typeface="Source Sans Pro"/>
              </a:rPr>
              <a:t> </a:t>
            </a:r>
            <a:r>
              <a:rPr lang="en-US" dirty="0" err="1">
                <a:latin typeface="Source Sans Pro"/>
                <a:ea typeface="Source Sans Pro"/>
              </a:rPr>
              <a:t>bör</a:t>
            </a:r>
            <a:r>
              <a:rPr lang="en-US" dirty="0">
                <a:latin typeface="Source Sans Pro"/>
                <a:ea typeface="Source Sans Pro"/>
              </a:rPr>
              <a:t> ha </a:t>
            </a:r>
            <a:r>
              <a:rPr lang="en-US" dirty="0" err="1">
                <a:latin typeface="Source Sans Pro"/>
                <a:ea typeface="Source Sans Pro"/>
              </a:rPr>
              <a:t>minst</a:t>
            </a:r>
            <a:r>
              <a:rPr lang="en-US" dirty="0">
                <a:latin typeface="Source Sans Pro"/>
                <a:ea typeface="Source Sans Pro"/>
              </a:rPr>
              <a:t> </a:t>
            </a:r>
            <a:r>
              <a:rPr lang="en-US" dirty="0" err="1">
                <a:latin typeface="Source Sans Pro"/>
                <a:ea typeface="Source Sans Pro"/>
              </a:rPr>
              <a:t>en</a:t>
            </a:r>
            <a:r>
              <a:rPr lang="en-US" dirty="0">
                <a:latin typeface="Source Sans Pro"/>
                <a:ea typeface="Source Sans Pro"/>
              </a:rPr>
              <a:t> representant.  </a:t>
            </a:r>
            <a:endParaRPr lang="en-US" dirty="0">
              <a:latin typeface="Source Sans Pro"/>
            </a:endParaRPr>
          </a:p>
          <a:p>
            <a:r>
              <a:rPr lang="en-US" dirty="0">
                <a:latin typeface="Calibri"/>
                <a:ea typeface="Calibri"/>
                <a:cs typeface="Calibri"/>
              </a:rPr>
              <a:t>Vi </a:t>
            </a:r>
            <a:r>
              <a:rPr lang="en-US" dirty="0" err="1">
                <a:latin typeface="Calibri"/>
                <a:ea typeface="Calibri"/>
                <a:cs typeface="Calibri"/>
              </a:rPr>
              <a:t>hoppas</a:t>
            </a:r>
            <a:r>
              <a:rPr lang="en-US" dirty="0">
                <a:latin typeface="Calibri"/>
                <a:ea typeface="Calibri"/>
                <a:cs typeface="Calibri"/>
              </a:rPr>
              <a:t>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fler</a:t>
            </a:r>
            <a:r>
              <a:rPr lang="en-US" dirty="0">
                <a:latin typeface="Calibri"/>
                <a:ea typeface="Calibri"/>
                <a:cs typeface="Calibri"/>
              </a:rPr>
              <a:t> </a:t>
            </a:r>
            <a:r>
              <a:rPr lang="en-US" dirty="0" err="1">
                <a:latin typeface="Calibri"/>
                <a:ea typeface="Calibri"/>
                <a:cs typeface="Calibri"/>
              </a:rPr>
              <a:t>vill</a:t>
            </a:r>
            <a:r>
              <a:rPr lang="en-US" dirty="0">
                <a:latin typeface="Calibri"/>
                <a:ea typeface="Calibri"/>
                <a:cs typeface="Calibri"/>
              </a:rPr>
              <a:t> </a:t>
            </a:r>
            <a:r>
              <a:rPr lang="en-US" dirty="0" err="1">
                <a:latin typeface="Calibri"/>
                <a:ea typeface="Calibri"/>
                <a:cs typeface="Calibri"/>
              </a:rPr>
              <a:t>ansluta</a:t>
            </a:r>
            <a:r>
              <a:rPr lang="en-US" dirty="0">
                <a:latin typeface="Calibri"/>
                <a:ea typeface="Calibri"/>
                <a:cs typeface="Calibri"/>
              </a:rPr>
              <a:t> till FFFS, </a:t>
            </a:r>
            <a:r>
              <a:rPr lang="en-US" dirty="0" err="1">
                <a:latin typeface="Calibri"/>
                <a:ea typeface="Calibri"/>
                <a:cs typeface="Calibri"/>
              </a:rPr>
              <a:t>annars</a:t>
            </a:r>
            <a:r>
              <a:rPr lang="en-US" dirty="0">
                <a:latin typeface="Calibri"/>
                <a:ea typeface="Calibri"/>
                <a:cs typeface="Calibri"/>
              </a:rPr>
              <a:t> </a:t>
            </a:r>
            <a:r>
              <a:rPr lang="en-US" dirty="0" err="1">
                <a:latin typeface="Calibri"/>
                <a:ea typeface="Calibri"/>
                <a:cs typeface="Calibri"/>
              </a:rPr>
              <a:t>finns</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risk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föreningen</a:t>
            </a:r>
            <a:r>
              <a:rPr lang="en-US" dirty="0">
                <a:latin typeface="Calibri"/>
                <a:ea typeface="Calibri"/>
                <a:cs typeface="Calibri"/>
              </a:rPr>
              <a:t> </a:t>
            </a:r>
            <a:r>
              <a:rPr lang="en-US" dirty="0" err="1">
                <a:latin typeface="Calibri"/>
                <a:ea typeface="Calibri"/>
                <a:cs typeface="Calibri"/>
              </a:rPr>
              <a:t>försvinner</a:t>
            </a:r>
            <a:r>
              <a:rPr lang="en-US" dirty="0">
                <a:latin typeface="Calibri"/>
                <a:ea typeface="Calibri"/>
                <a:cs typeface="Calibri"/>
              </a:rPr>
              <a:t> </a:t>
            </a:r>
            <a:r>
              <a:rPr lang="en-US" dirty="0" err="1">
                <a:latin typeface="Calibri"/>
                <a:ea typeface="Calibri"/>
                <a:cs typeface="Calibri"/>
              </a:rPr>
              <a:t>och</a:t>
            </a:r>
            <a:r>
              <a:rPr lang="en-US" dirty="0">
                <a:latin typeface="Calibri"/>
                <a:ea typeface="Calibri"/>
                <a:cs typeface="Calibri"/>
              </a:rPr>
              <a:t> det </a:t>
            </a:r>
            <a:r>
              <a:rPr lang="en-US" dirty="0" err="1">
                <a:latin typeface="Calibri"/>
                <a:ea typeface="Calibri"/>
                <a:cs typeface="Calibri"/>
              </a:rPr>
              <a:t>vore</a:t>
            </a:r>
            <a:r>
              <a:rPr lang="en-US" dirty="0">
                <a:latin typeface="Calibri"/>
                <a:ea typeface="Calibri"/>
                <a:cs typeface="Calibri"/>
              </a:rPr>
              <a:t> </a:t>
            </a:r>
            <a:r>
              <a:rPr lang="en-US" dirty="0" err="1">
                <a:latin typeface="Calibri"/>
                <a:ea typeface="Calibri"/>
                <a:cs typeface="Calibri"/>
              </a:rPr>
              <a:t>oerhört</a:t>
            </a:r>
            <a:r>
              <a:rPr lang="en-US" dirty="0">
                <a:latin typeface="Calibri"/>
                <a:ea typeface="Calibri"/>
                <a:cs typeface="Calibri"/>
              </a:rPr>
              <a:t> </a:t>
            </a:r>
            <a:r>
              <a:rPr lang="en-US" dirty="0" err="1">
                <a:latin typeface="Calibri"/>
                <a:ea typeface="Calibri"/>
                <a:cs typeface="Calibri"/>
              </a:rPr>
              <a:t>tråkigt</a:t>
            </a:r>
            <a:r>
              <a:rPr lang="en-US" dirty="0">
                <a:latin typeface="Calibri"/>
                <a:ea typeface="Calibri"/>
                <a:cs typeface="Calibri"/>
              </a:rPr>
              <a:t>. </a:t>
            </a:r>
            <a:endParaRPr lang="en-US" dirty="0">
              <a:ea typeface="Source Sans Pro"/>
            </a:endParaRPr>
          </a:p>
          <a:p>
            <a:r>
              <a:rPr lang="en-US" err="1">
                <a:latin typeface="Calibri"/>
                <a:ea typeface="Calibri"/>
                <a:cs typeface="Calibri"/>
              </a:rPr>
              <a:t>Är</a:t>
            </a:r>
            <a:r>
              <a:rPr lang="en-US" dirty="0">
                <a:latin typeface="Calibri"/>
                <a:ea typeface="Calibri"/>
                <a:cs typeface="Calibri"/>
              </a:rPr>
              <a:t> du </a:t>
            </a:r>
            <a:r>
              <a:rPr lang="en-US" err="1">
                <a:latin typeface="Calibri"/>
                <a:ea typeface="Calibri"/>
                <a:cs typeface="Calibri"/>
              </a:rPr>
              <a:t>intresserad</a:t>
            </a:r>
            <a:r>
              <a:rPr lang="en-US" dirty="0">
                <a:latin typeface="Calibri"/>
                <a:ea typeface="Calibri"/>
                <a:cs typeface="Calibri"/>
              </a:rPr>
              <a:t>? </a:t>
            </a:r>
            <a:r>
              <a:rPr lang="en-US" err="1">
                <a:latin typeface="Calibri"/>
                <a:ea typeface="Calibri"/>
                <a:cs typeface="Calibri"/>
              </a:rPr>
              <a:t>Hör</a:t>
            </a:r>
            <a:r>
              <a:rPr lang="en-US" dirty="0">
                <a:latin typeface="Calibri"/>
                <a:ea typeface="Calibri"/>
                <a:cs typeface="Calibri"/>
              </a:rPr>
              <a:t> av dig till FFFS </a:t>
            </a:r>
            <a:r>
              <a:rPr lang="en-US" err="1">
                <a:latin typeface="Calibri"/>
                <a:ea typeface="Calibri"/>
                <a:cs typeface="Calibri"/>
              </a:rPr>
              <a:t>genom</a:t>
            </a:r>
            <a:r>
              <a:rPr lang="en-US" dirty="0">
                <a:latin typeface="Calibri"/>
                <a:ea typeface="Calibri"/>
                <a:cs typeface="Calibri"/>
              </a:rPr>
              <a:t> mail, </a:t>
            </a:r>
            <a:r>
              <a:rPr lang="en-US" dirty="0">
                <a:latin typeface="Calibri"/>
                <a:ea typeface="Calibri"/>
                <a:cs typeface="Calibri"/>
                <a:hlinkClick r:id="rId2"/>
              </a:rPr>
              <a:t>fffsuppsala@gmail.com</a:t>
            </a:r>
            <a:r>
              <a:rPr lang="en-US" dirty="0">
                <a:latin typeface="Calibri"/>
                <a:ea typeface="Calibri"/>
                <a:cs typeface="Calibri"/>
              </a:rPr>
              <a:t> </a:t>
            </a:r>
            <a:endParaRPr lang="en-US" sz="1800" dirty="0">
              <a:ea typeface="Source Sans Pro" panose="020B0503030403020204" pitchFamily="34" charset="0"/>
            </a:endParaRPr>
          </a:p>
          <a:p>
            <a:br>
              <a:rPr lang="en-US" dirty="0"/>
            </a:br>
            <a:endParaRPr lang="en-US" dirty="0"/>
          </a:p>
          <a:p>
            <a:endParaRPr lang="en-US" dirty="0">
              <a:ea typeface="Source Sans Pro"/>
            </a:endParaRPr>
          </a:p>
        </p:txBody>
      </p:sp>
      <p:sp>
        <p:nvSpPr>
          <p:cNvPr id="4" name="Slide Number Placeholder 3">
            <a:extLst>
              <a:ext uri="{FF2B5EF4-FFF2-40B4-BE49-F238E27FC236}">
                <a16:creationId xmlns:a16="http://schemas.microsoft.com/office/drawing/2014/main" id="{2926C7D0-FE61-2D95-2F56-8D28AF6CA66B}"/>
              </a:ext>
            </a:extLst>
          </p:cNvPr>
          <p:cNvSpPr>
            <a:spLocks noGrp="1"/>
          </p:cNvSpPr>
          <p:nvPr>
            <p:ph type="sldNum" sz="quarter" idx="12"/>
          </p:nvPr>
        </p:nvSpPr>
        <p:spPr/>
        <p:txBody>
          <a:bodyPr/>
          <a:lstStyle/>
          <a:p>
            <a:fld id="{D02B33C2-54EE-4A44-9B78-6F01870CE737}" type="slidenum">
              <a:rPr lang="sv-SE" smtClean="0"/>
              <a:t>16</a:t>
            </a:fld>
            <a:endParaRPr lang="sv-SE"/>
          </a:p>
        </p:txBody>
      </p:sp>
    </p:spTree>
    <p:extLst>
      <p:ext uri="{BB962C8B-B14F-4D97-AF65-F5344CB8AC3E}">
        <p14:creationId xmlns:p14="http://schemas.microsoft.com/office/powerpoint/2010/main" val="3874673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8EA71-6E3A-5127-F35D-B6FD1B2F5101}"/>
              </a:ext>
            </a:extLst>
          </p:cNvPr>
          <p:cNvSpPr>
            <a:spLocks noGrp="1"/>
          </p:cNvSpPr>
          <p:nvPr>
            <p:ph type="title"/>
          </p:nvPr>
        </p:nvSpPr>
        <p:spPr/>
        <p:txBody>
          <a:bodyPr/>
          <a:lstStyle/>
          <a:p>
            <a:r>
              <a:rPr lang="en-US" dirty="0">
                <a:latin typeface="Source Sans Pro Semibold"/>
                <a:ea typeface="Source Sans Pro Semibold"/>
              </a:rPr>
              <a:t>FFFS</a:t>
            </a:r>
            <a:endParaRPr lang="en-US" dirty="0"/>
          </a:p>
        </p:txBody>
      </p:sp>
      <p:sp>
        <p:nvSpPr>
          <p:cNvPr id="3" name="Content Placeholder 2">
            <a:extLst>
              <a:ext uri="{FF2B5EF4-FFF2-40B4-BE49-F238E27FC236}">
                <a16:creationId xmlns:a16="http://schemas.microsoft.com/office/drawing/2014/main" id="{F0121360-F571-79BE-BB57-81AAE74F95C3}"/>
              </a:ext>
            </a:extLst>
          </p:cNvPr>
          <p:cNvSpPr>
            <a:spLocks noGrp="1"/>
          </p:cNvSpPr>
          <p:nvPr>
            <p:ph idx="1"/>
          </p:nvPr>
        </p:nvSpPr>
        <p:spPr/>
        <p:txBody>
          <a:bodyPr vert="horz" lIns="91440" tIns="45720" rIns="91440" bIns="45720" rtlCol="0" anchor="t">
            <a:noAutofit/>
          </a:bodyPr>
          <a:lstStyle/>
          <a:p>
            <a:r>
              <a:rPr lang="en-US" dirty="0" err="1">
                <a:latin typeface="Source Sans Pro"/>
                <a:ea typeface="Source Sans Pro"/>
              </a:rPr>
              <a:t>Träffas</a:t>
            </a:r>
            <a:r>
              <a:rPr lang="en-US" dirty="0">
                <a:latin typeface="Source Sans Pro"/>
                <a:ea typeface="Source Sans Pro"/>
              </a:rPr>
              <a:t> 1-2 </a:t>
            </a:r>
            <a:r>
              <a:rPr lang="en-US" dirty="0" err="1">
                <a:latin typeface="Source Sans Pro"/>
                <a:ea typeface="Source Sans Pro"/>
              </a:rPr>
              <a:t>ggr</a:t>
            </a:r>
            <a:r>
              <a:rPr lang="en-US" dirty="0">
                <a:latin typeface="Source Sans Pro"/>
                <a:ea typeface="Source Sans Pro"/>
              </a:rPr>
              <a:t> per </a:t>
            </a:r>
            <a:r>
              <a:rPr lang="en-US" dirty="0" err="1">
                <a:latin typeface="Source Sans Pro"/>
                <a:ea typeface="Source Sans Pro"/>
              </a:rPr>
              <a:t>termin</a:t>
            </a:r>
            <a:r>
              <a:rPr lang="en-US" dirty="0">
                <a:latin typeface="Source Sans Pro"/>
                <a:ea typeface="Source Sans Pro"/>
              </a:rPr>
              <a:t> för </a:t>
            </a:r>
            <a:r>
              <a:rPr lang="en-US" dirty="0" err="1">
                <a:latin typeface="Source Sans Pro"/>
                <a:ea typeface="Source Sans Pro"/>
              </a:rPr>
              <a:t>att</a:t>
            </a:r>
            <a:r>
              <a:rPr lang="en-US" dirty="0">
                <a:latin typeface="Source Sans Pro"/>
                <a:ea typeface="Source Sans Pro"/>
              </a:rPr>
              <a:t> </a:t>
            </a:r>
            <a:r>
              <a:rPr lang="en-US" dirty="0" err="1">
                <a:latin typeface="Source Sans Pro"/>
                <a:ea typeface="Source Sans Pro"/>
              </a:rPr>
              <a:t>planera</a:t>
            </a:r>
            <a:r>
              <a:rPr lang="en-US" dirty="0">
                <a:latin typeface="Source Sans Pro"/>
                <a:ea typeface="Source Sans Pro"/>
              </a:rPr>
              <a:t> </a:t>
            </a:r>
            <a:r>
              <a:rPr lang="en-US" dirty="0" err="1">
                <a:latin typeface="Source Sans Pro"/>
                <a:ea typeface="Source Sans Pro"/>
              </a:rPr>
              <a:t>följande</a:t>
            </a:r>
            <a:r>
              <a:rPr lang="en-US" dirty="0">
                <a:latin typeface="Source Sans Pro"/>
                <a:ea typeface="Source Sans Pro"/>
              </a:rPr>
              <a:t>:</a:t>
            </a:r>
          </a:p>
          <a:p>
            <a:pPr marL="285750" indent="-285750">
              <a:buFont typeface="Arial,Sans-Serif"/>
              <a:buChar char="•"/>
            </a:pPr>
            <a:r>
              <a:rPr lang="en-US" dirty="0" err="1">
                <a:latin typeface="Source Sans Pro"/>
                <a:ea typeface="Source Sans Pro"/>
              </a:rPr>
              <a:t>Skolans</a:t>
            </a:r>
            <a:r>
              <a:rPr lang="en-US" dirty="0">
                <a:latin typeface="Source Sans Pro"/>
                <a:ea typeface="Source Sans Pro"/>
              </a:rPr>
              <a:t> </a:t>
            </a:r>
            <a:r>
              <a:rPr lang="en-US" dirty="0" err="1">
                <a:latin typeface="Source Sans Pro"/>
                <a:ea typeface="Source Sans Pro"/>
              </a:rPr>
              <a:t>sommarfest</a:t>
            </a:r>
            <a:endParaRPr lang="en-US" dirty="0">
              <a:latin typeface="Source Sans Pro"/>
              <a:ea typeface="Source Sans Pro"/>
            </a:endParaRPr>
          </a:p>
          <a:p>
            <a:pPr marL="285750" indent="-285750">
              <a:buFont typeface="Arial,Sans-Serif"/>
              <a:buChar char="•"/>
            </a:pPr>
            <a:r>
              <a:rPr lang="en-US" dirty="0" err="1">
                <a:latin typeface="Source Sans Pro"/>
                <a:ea typeface="Source Sans Pro"/>
              </a:rPr>
              <a:t>Halloweendisco</a:t>
            </a:r>
            <a:endParaRPr lang="en-US" dirty="0">
              <a:latin typeface="Source Sans Pro"/>
              <a:ea typeface="Source Sans Pro"/>
            </a:endParaRPr>
          </a:p>
          <a:p>
            <a:pPr marL="285750" indent="-285750">
              <a:buFont typeface="Arial,Sans-Serif"/>
              <a:buChar char="•"/>
            </a:pPr>
            <a:r>
              <a:rPr lang="en-US" dirty="0" err="1">
                <a:latin typeface="Source Sans Pro"/>
                <a:ea typeface="Source Sans Pro"/>
              </a:rPr>
              <a:t>Korvgrillning</a:t>
            </a:r>
            <a:r>
              <a:rPr lang="en-US" dirty="0">
                <a:latin typeface="Source Sans Pro"/>
                <a:ea typeface="Source Sans Pro"/>
              </a:rPr>
              <a:t> under </a:t>
            </a:r>
            <a:r>
              <a:rPr lang="en-US" dirty="0" err="1">
                <a:latin typeface="Source Sans Pro"/>
                <a:ea typeface="Source Sans Pro"/>
              </a:rPr>
              <a:t>julvernissage</a:t>
            </a:r>
            <a:endParaRPr lang="en-US" dirty="0">
              <a:latin typeface="Source Sans Pro"/>
              <a:ea typeface="Source Sans Pro"/>
            </a:endParaRPr>
          </a:p>
          <a:p>
            <a:pPr marL="285750" indent="-285750">
              <a:buFont typeface="Arial,Sans-Serif"/>
              <a:buChar char="•"/>
            </a:pPr>
            <a:r>
              <a:rPr lang="en-US" dirty="0" err="1">
                <a:latin typeface="Source Sans Pro"/>
                <a:ea typeface="Source Sans Pro"/>
              </a:rPr>
              <a:t>Spola</a:t>
            </a:r>
            <a:r>
              <a:rPr lang="en-US" dirty="0">
                <a:latin typeface="Source Sans Pro"/>
                <a:ea typeface="Source Sans Pro"/>
              </a:rPr>
              <a:t> is </a:t>
            </a:r>
            <a:r>
              <a:rPr lang="en-US" dirty="0" err="1">
                <a:latin typeface="Source Sans Pro"/>
                <a:ea typeface="Source Sans Pro"/>
              </a:rPr>
              <a:t>på</a:t>
            </a:r>
            <a:r>
              <a:rPr lang="en-US" dirty="0">
                <a:latin typeface="Source Sans Pro"/>
                <a:ea typeface="Source Sans Pro"/>
              </a:rPr>
              <a:t> </a:t>
            </a:r>
            <a:r>
              <a:rPr lang="en-US" dirty="0" err="1">
                <a:latin typeface="Source Sans Pro"/>
                <a:ea typeface="Source Sans Pro"/>
              </a:rPr>
              <a:t>skolgården</a:t>
            </a:r>
            <a:r>
              <a:rPr lang="en-US" dirty="0">
                <a:latin typeface="Source Sans Pro"/>
                <a:ea typeface="Source Sans Pro"/>
              </a:rPr>
              <a:t> </a:t>
            </a:r>
            <a:r>
              <a:rPr lang="en-US" dirty="0" err="1">
                <a:latin typeface="Source Sans Pro"/>
                <a:ea typeface="Source Sans Pro"/>
              </a:rPr>
              <a:t>tillsammans</a:t>
            </a:r>
            <a:r>
              <a:rPr lang="en-US" dirty="0">
                <a:latin typeface="Source Sans Pro"/>
                <a:ea typeface="Source Sans Pro"/>
              </a:rPr>
              <a:t> med </a:t>
            </a:r>
            <a:r>
              <a:rPr lang="en-US" dirty="0" err="1">
                <a:latin typeface="Source Sans Pro"/>
                <a:ea typeface="Source Sans Pro"/>
              </a:rPr>
              <a:t>frivilliga</a:t>
            </a:r>
            <a:r>
              <a:rPr lang="en-US" dirty="0">
                <a:latin typeface="Source Sans Pro"/>
                <a:ea typeface="Source Sans Pro"/>
              </a:rPr>
              <a:t> </a:t>
            </a:r>
            <a:r>
              <a:rPr lang="en-US" dirty="0" err="1">
                <a:latin typeface="Source Sans Pro"/>
                <a:ea typeface="Source Sans Pro"/>
              </a:rPr>
              <a:t>föräldrar</a:t>
            </a:r>
            <a:endParaRPr lang="en-US" dirty="0">
              <a:latin typeface="Source Sans Pro"/>
              <a:ea typeface="Source Sans Pro"/>
            </a:endParaRPr>
          </a:p>
          <a:p>
            <a:pPr marL="285750" indent="-285750">
              <a:buFont typeface="Arial,Sans-Serif"/>
              <a:buChar char="•"/>
            </a:pPr>
            <a:r>
              <a:rPr lang="en-US" dirty="0" err="1">
                <a:latin typeface="Source Sans Pro"/>
                <a:ea typeface="Source Sans Pro"/>
              </a:rPr>
              <a:t>Vinterdisco</a:t>
            </a:r>
            <a:r>
              <a:rPr lang="en-US" dirty="0">
                <a:latin typeface="Source Sans Pro"/>
                <a:ea typeface="Source Sans Pro"/>
              </a:rPr>
              <a:t>/</a:t>
            </a:r>
            <a:r>
              <a:rPr lang="en-US" dirty="0" err="1">
                <a:latin typeface="Source Sans Pro"/>
                <a:ea typeface="Source Sans Pro"/>
              </a:rPr>
              <a:t>Skridsodisco</a:t>
            </a:r>
            <a:endParaRPr lang="en-US" dirty="0">
              <a:latin typeface="Source Sans Pro"/>
              <a:ea typeface="Source Sans Pro"/>
            </a:endParaRPr>
          </a:p>
          <a:p>
            <a:r>
              <a:rPr lang="en-US" dirty="0" err="1">
                <a:latin typeface="Source Sans Pro"/>
                <a:ea typeface="Source Sans Pro"/>
              </a:rPr>
              <a:t>Utöver</a:t>
            </a:r>
            <a:r>
              <a:rPr lang="en-US" dirty="0">
                <a:latin typeface="Source Sans Pro"/>
                <a:ea typeface="Source Sans Pro"/>
              </a:rPr>
              <a:t> det </a:t>
            </a:r>
            <a:r>
              <a:rPr lang="en-US" dirty="0" err="1">
                <a:latin typeface="Source Sans Pro"/>
                <a:ea typeface="Source Sans Pro"/>
              </a:rPr>
              <a:t>bidrar</a:t>
            </a:r>
            <a:r>
              <a:rPr lang="en-US" dirty="0">
                <a:latin typeface="Source Sans Pro"/>
                <a:ea typeface="Source Sans Pro"/>
              </a:rPr>
              <a:t> vi </a:t>
            </a:r>
            <a:r>
              <a:rPr lang="en-US" dirty="0" err="1">
                <a:latin typeface="Source Sans Pro"/>
                <a:ea typeface="Source Sans Pro"/>
              </a:rPr>
              <a:t>exempelvis</a:t>
            </a:r>
            <a:r>
              <a:rPr lang="en-US" dirty="0">
                <a:latin typeface="Source Sans Pro"/>
                <a:ea typeface="Source Sans Pro"/>
              </a:rPr>
              <a:t> till 3:ornas </a:t>
            </a:r>
            <a:r>
              <a:rPr lang="en-US" dirty="0" err="1">
                <a:latin typeface="Source Sans Pro"/>
                <a:ea typeface="Source Sans Pro"/>
              </a:rPr>
              <a:t>klassresa</a:t>
            </a:r>
            <a:r>
              <a:rPr lang="en-US" dirty="0">
                <a:latin typeface="Source Sans Pro"/>
                <a:ea typeface="Source Sans Pro"/>
              </a:rPr>
              <a:t> och material </a:t>
            </a:r>
            <a:r>
              <a:rPr lang="en-US" dirty="0" err="1">
                <a:latin typeface="Source Sans Pro"/>
                <a:ea typeface="Source Sans Pro"/>
              </a:rPr>
              <a:t>som</a:t>
            </a:r>
            <a:r>
              <a:rPr lang="en-US" dirty="0">
                <a:latin typeface="Source Sans Pro"/>
                <a:ea typeface="Source Sans Pro"/>
              </a:rPr>
              <a:t> </a:t>
            </a:r>
            <a:r>
              <a:rPr lang="en-US" dirty="0" err="1">
                <a:latin typeface="Source Sans Pro"/>
                <a:ea typeface="Source Sans Pro"/>
              </a:rPr>
              <a:t>underlättar</a:t>
            </a:r>
            <a:r>
              <a:rPr lang="en-US" dirty="0">
                <a:latin typeface="Source Sans Pro"/>
                <a:ea typeface="Source Sans Pro"/>
              </a:rPr>
              <a:t> och </a:t>
            </a:r>
            <a:r>
              <a:rPr lang="en-US" dirty="0" err="1">
                <a:latin typeface="Source Sans Pro"/>
                <a:ea typeface="Source Sans Pro"/>
              </a:rPr>
              <a:t>livar</a:t>
            </a:r>
            <a:r>
              <a:rPr lang="en-US" dirty="0">
                <a:latin typeface="Source Sans Pro"/>
                <a:ea typeface="Source Sans Pro"/>
              </a:rPr>
              <a:t> </a:t>
            </a:r>
            <a:r>
              <a:rPr lang="en-US" dirty="0" err="1">
                <a:latin typeface="Source Sans Pro"/>
                <a:ea typeface="Source Sans Pro"/>
              </a:rPr>
              <a:t>upp</a:t>
            </a:r>
            <a:r>
              <a:rPr lang="en-US" dirty="0">
                <a:latin typeface="Source Sans Pro"/>
                <a:ea typeface="Source Sans Pro"/>
              </a:rPr>
              <a:t> </a:t>
            </a:r>
            <a:r>
              <a:rPr lang="en-US" dirty="0" err="1">
                <a:latin typeface="Source Sans Pro"/>
                <a:ea typeface="Source Sans Pro"/>
              </a:rPr>
              <a:t>rasterna</a:t>
            </a:r>
            <a:r>
              <a:rPr lang="en-US" dirty="0">
                <a:latin typeface="Source Sans Pro"/>
                <a:ea typeface="Source Sans Pro"/>
              </a:rPr>
              <a:t>. </a:t>
            </a:r>
            <a:r>
              <a:rPr lang="en-US" dirty="0">
                <a:latin typeface="Calibri"/>
                <a:ea typeface="Calibri"/>
                <a:cs typeface="Calibri"/>
              </a:rPr>
              <a:t>Vi </a:t>
            </a:r>
            <a:r>
              <a:rPr lang="en-US" dirty="0" err="1">
                <a:latin typeface="Calibri"/>
                <a:ea typeface="Calibri"/>
                <a:cs typeface="Calibri"/>
              </a:rPr>
              <a:t>önskar</a:t>
            </a:r>
            <a:r>
              <a:rPr lang="en-US" dirty="0">
                <a:latin typeface="Calibri"/>
                <a:ea typeface="Calibri"/>
                <a:cs typeface="Calibri"/>
              </a:rPr>
              <a:t> er  </a:t>
            </a:r>
            <a:r>
              <a:rPr lang="en-US" dirty="0" err="1">
                <a:latin typeface="Calibri"/>
                <a:ea typeface="Calibri"/>
                <a:cs typeface="Calibri"/>
              </a:rPr>
              <a:t>varmt</a:t>
            </a:r>
            <a:r>
              <a:rPr lang="en-US" dirty="0">
                <a:latin typeface="Calibri"/>
                <a:ea typeface="Calibri"/>
                <a:cs typeface="Calibri"/>
              </a:rPr>
              <a:t> </a:t>
            </a:r>
            <a:r>
              <a:rPr lang="en-US" dirty="0" err="1">
                <a:latin typeface="Calibri"/>
                <a:ea typeface="Calibri"/>
                <a:cs typeface="Calibri"/>
              </a:rPr>
              <a:t>välkomna</a:t>
            </a:r>
            <a:r>
              <a:rPr lang="en-US" dirty="0">
                <a:latin typeface="Calibri"/>
                <a:ea typeface="Calibri"/>
                <a:cs typeface="Calibri"/>
              </a:rPr>
              <a:t> till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rolig</a:t>
            </a:r>
            <a:r>
              <a:rPr lang="en-US" dirty="0">
                <a:latin typeface="Calibri"/>
                <a:ea typeface="Calibri"/>
                <a:cs typeface="Calibri"/>
              </a:rPr>
              <a:t> och </a:t>
            </a:r>
            <a:r>
              <a:rPr lang="en-US" dirty="0" err="1">
                <a:latin typeface="Calibri"/>
                <a:ea typeface="Calibri"/>
                <a:cs typeface="Calibri"/>
              </a:rPr>
              <a:t>givande</a:t>
            </a:r>
            <a:r>
              <a:rPr lang="en-US" dirty="0">
                <a:latin typeface="Calibri"/>
                <a:ea typeface="Calibri"/>
                <a:cs typeface="Calibri"/>
              </a:rPr>
              <a:t> </a:t>
            </a:r>
            <a:r>
              <a:rPr lang="en-US" dirty="0" err="1">
                <a:latin typeface="Calibri"/>
                <a:ea typeface="Calibri"/>
                <a:cs typeface="Calibri"/>
              </a:rPr>
              <a:t>förening</a:t>
            </a:r>
            <a:r>
              <a:rPr lang="en-US" dirty="0">
                <a:latin typeface="Calibri"/>
                <a:ea typeface="Calibri"/>
                <a:cs typeface="Calibri"/>
              </a:rPr>
              <a:t>!</a:t>
            </a:r>
          </a:p>
          <a:p>
            <a:endParaRPr lang="en-US" dirty="0">
              <a:ea typeface="Source Sans Pro"/>
            </a:endParaRPr>
          </a:p>
        </p:txBody>
      </p:sp>
      <p:sp>
        <p:nvSpPr>
          <p:cNvPr id="4" name="Slide Number Placeholder 3">
            <a:extLst>
              <a:ext uri="{FF2B5EF4-FFF2-40B4-BE49-F238E27FC236}">
                <a16:creationId xmlns:a16="http://schemas.microsoft.com/office/drawing/2014/main" id="{5006DE61-8F94-9E35-C366-05672E43AC0B}"/>
              </a:ext>
            </a:extLst>
          </p:cNvPr>
          <p:cNvSpPr>
            <a:spLocks noGrp="1"/>
          </p:cNvSpPr>
          <p:nvPr>
            <p:ph type="sldNum" sz="quarter" idx="12"/>
          </p:nvPr>
        </p:nvSpPr>
        <p:spPr/>
        <p:txBody>
          <a:bodyPr/>
          <a:lstStyle/>
          <a:p>
            <a:fld id="{D02B33C2-54EE-4A44-9B78-6F01870CE737}" type="slidenum">
              <a:rPr lang="sv-SE" smtClean="0"/>
              <a:t>17</a:t>
            </a:fld>
            <a:endParaRPr lang="sv-SE"/>
          </a:p>
        </p:txBody>
      </p:sp>
    </p:spTree>
    <p:extLst>
      <p:ext uri="{BB962C8B-B14F-4D97-AF65-F5344CB8AC3E}">
        <p14:creationId xmlns:p14="http://schemas.microsoft.com/office/powerpoint/2010/main" val="277039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4AAC-DDC0-BFF3-3376-D1C019F793B4}"/>
              </a:ext>
            </a:extLst>
          </p:cNvPr>
          <p:cNvSpPr>
            <a:spLocks noGrp="1"/>
          </p:cNvSpPr>
          <p:nvPr>
            <p:ph type="title"/>
          </p:nvPr>
        </p:nvSpPr>
        <p:spPr>
          <a:xfrm>
            <a:off x="838200" y="971791"/>
            <a:ext cx="9371646" cy="1279746"/>
          </a:xfrm>
        </p:spPr>
        <p:txBody>
          <a:bodyPr anchor="b">
            <a:normAutofit/>
          </a:bodyPr>
          <a:lstStyle/>
          <a:p>
            <a:r>
              <a:rPr lang="en-US" err="1"/>
              <a:t>Förberedelse</a:t>
            </a:r>
            <a:r>
              <a:rPr lang="en-US"/>
              <a:t> för </a:t>
            </a:r>
            <a:r>
              <a:rPr lang="en-US" err="1"/>
              <a:t>förskoleklassen</a:t>
            </a:r>
            <a:endParaRPr lang="en-US" dirty="0" err="1"/>
          </a:p>
        </p:txBody>
      </p:sp>
      <p:pic>
        <p:nvPicPr>
          <p:cNvPr id="5" name="Bildobjekt 4">
            <a:extLst>
              <a:ext uri="{FF2B5EF4-FFF2-40B4-BE49-F238E27FC236}">
                <a16:creationId xmlns:a16="http://schemas.microsoft.com/office/drawing/2014/main" id="{BBF7A20F-A1F5-9090-D373-C88851753259}"/>
              </a:ext>
            </a:extLst>
          </p:cNvPr>
          <p:cNvPicPr>
            <a:picLocks noChangeAspect="1"/>
          </p:cNvPicPr>
          <p:nvPr/>
        </p:nvPicPr>
        <p:blipFill>
          <a:blip r:embed="rId3"/>
          <a:srcRect t="151" r="3" b="17777"/>
          <a:stretch>
            <a:fillRect/>
          </a:stretch>
        </p:blipFill>
        <p:spPr>
          <a:xfrm>
            <a:off x="838200" y="2357120"/>
            <a:ext cx="4541874" cy="3494721"/>
          </a:xfrm>
          <a:prstGeom prst="rect">
            <a:avLst/>
          </a:prstGeom>
          <a:noFill/>
        </p:spPr>
      </p:pic>
      <p:sp>
        <p:nvSpPr>
          <p:cNvPr id="4" name="Slide Number Placeholder 3">
            <a:extLst>
              <a:ext uri="{FF2B5EF4-FFF2-40B4-BE49-F238E27FC236}">
                <a16:creationId xmlns:a16="http://schemas.microsoft.com/office/drawing/2014/main" id="{5602CDB3-65F0-FD05-F91B-CC6931FD433E}"/>
              </a:ext>
            </a:extLst>
          </p:cNvPr>
          <p:cNvSpPr>
            <a:spLocks noGrp="1"/>
          </p:cNvSpPr>
          <p:nvPr>
            <p:ph type="sldNum" sz="quarter" idx="12"/>
          </p:nvPr>
        </p:nvSpPr>
        <p:spPr>
          <a:xfrm>
            <a:off x="9160727" y="6356350"/>
            <a:ext cx="2743200" cy="365125"/>
          </a:xfrm>
        </p:spPr>
        <p:txBody>
          <a:bodyPr anchor="ctr">
            <a:normAutofit/>
          </a:bodyPr>
          <a:lstStyle/>
          <a:p>
            <a:pPr>
              <a:spcAft>
                <a:spcPts val="600"/>
              </a:spcAft>
            </a:pPr>
            <a:fld id="{D02B33C2-54EE-4A44-9B78-6F01870CE737}" type="slidenum">
              <a:rPr lang="sv-SE" smtClean="0"/>
              <a:pPr>
                <a:spcAft>
                  <a:spcPts val="600"/>
                </a:spcAft>
              </a:pPr>
              <a:t>18</a:t>
            </a:fld>
            <a:endParaRPr lang="sv-SE"/>
          </a:p>
        </p:txBody>
      </p:sp>
      <p:pic>
        <p:nvPicPr>
          <p:cNvPr id="7" name="Bildobjekt 6">
            <a:extLst>
              <a:ext uri="{FF2B5EF4-FFF2-40B4-BE49-F238E27FC236}">
                <a16:creationId xmlns:a16="http://schemas.microsoft.com/office/drawing/2014/main" id="{0CBD3378-96B2-E20A-6F83-B5DFAAD48658}"/>
              </a:ext>
            </a:extLst>
          </p:cNvPr>
          <p:cNvPicPr>
            <a:picLocks noChangeAspect="1"/>
          </p:cNvPicPr>
          <p:nvPr/>
        </p:nvPicPr>
        <p:blipFill>
          <a:blip r:embed="rId4"/>
          <a:srcRect t="2435" r="2" b="4507"/>
          <a:stretch>
            <a:fillRect/>
          </a:stretch>
        </p:blipFill>
        <p:spPr>
          <a:xfrm>
            <a:off x="5610311" y="2357120"/>
            <a:ext cx="4541874" cy="3494721"/>
          </a:xfrm>
          <a:prstGeom prst="rect">
            <a:avLst/>
          </a:prstGeom>
          <a:noFill/>
        </p:spPr>
      </p:pic>
      <p:sp>
        <p:nvSpPr>
          <p:cNvPr id="8" name="Rektangel 7">
            <a:extLst>
              <a:ext uri="{FF2B5EF4-FFF2-40B4-BE49-F238E27FC236}">
                <a16:creationId xmlns:a16="http://schemas.microsoft.com/office/drawing/2014/main" id="{C3A51BEB-CBE5-F482-A93D-B9D79B678E37}"/>
              </a:ext>
            </a:extLst>
          </p:cNvPr>
          <p:cNvSpPr/>
          <p:nvPr/>
        </p:nvSpPr>
        <p:spPr>
          <a:xfrm>
            <a:off x="4624251" y="5499463"/>
            <a:ext cx="755823" cy="457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3918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D9337E-168E-A1F4-7D7B-C077B534319F}"/>
              </a:ext>
            </a:extLst>
          </p:cNvPr>
          <p:cNvPicPr>
            <a:picLocks noGrp="1" noChangeAspect="1"/>
          </p:cNvPicPr>
          <p:nvPr>
            <p:ph type="pic" sz="quarter" idx="13"/>
          </p:nvPr>
        </p:nvPicPr>
        <p:blipFill>
          <a:blip r:embed="rId3"/>
          <a:stretch/>
        </p:blipFill>
        <p:spPr>
          <a:xfrm>
            <a:off x="6575492" y="0"/>
            <a:ext cx="4133054" cy="4723492"/>
          </a:xfrm>
          <a:prstGeom prst="rect">
            <a:avLst/>
          </a:prstGeom>
          <a:noFill/>
        </p:spPr>
      </p:pic>
      <p:sp>
        <p:nvSpPr>
          <p:cNvPr id="2" name="Title 1">
            <a:extLst>
              <a:ext uri="{FF2B5EF4-FFF2-40B4-BE49-F238E27FC236}">
                <a16:creationId xmlns:a16="http://schemas.microsoft.com/office/drawing/2014/main" id="{E14CE139-E04F-7439-BFE4-073E6416EDE7}"/>
              </a:ext>
            </a:extLst>
          </p:cNvPr>
          <p:cNvSpPr>
            <a:spLocks noGrp="1"/>
          </p:cNvSpPr>
          <p:nvPr>
            <p:ph type="title"/>
          </p:nvPr>
        </p:nvSpPr>
        <p:spPr>
          <a:xfrm>
            <a:off x="838200" y="1128911"/>
            <a:ext cx="3827745" cy="1433232"/>
          </a:xfrm>
        </p:spPr>
        <p:txBody>
          <a:bodyPr anchor="b">
            <a:normAutofit/>
          </a:bodyPr>
          <a:lstStyle/>
          <a:p>
            <a:r>
              <a:rPr lang="en-US" sz="3100" err="1"/>
              <a:t>Trygghet</a:t>
            </a:r>
            <a:r>
              <a:rPr lang="en-US" sz="3100"/>
              <a:t> &amp; </a:t>
            </a:r>
            <a:r>
              <a:rPr lang="en-US" sz="3100" err="1"/>
              <a:t>Kartläggningsmaterial</a:t>
            </a:r>
            <a:r>
              <a:rPr lang="en-US" sz="3100"/>
              <a:t> </a:t>
            </a:r>
          </a:p>
        </p:txBody>
      </p:sp>
      <p:sp>
        <p:nvSpPr>
          <p:cNvPr id="12" name="Content Placeholder 3">
            <a:extLst>
              <a:ext uri="{FF2B5EF4-FFF2-40B4-BE49-F238E27FC236}">
                <a16:creationId xmlns:a16="http://schemas.microsoft.com/office/drawing/2014/main" id="{CD189413-0DD4-3462-BCC8-14C21837D333}"/>
              </a:ext>
            </a:extLst>
          </p:cNvPr>
          <p:cNvSpPr>
            <a:spLocks noGrp="1"/>
          </p:cNvSpPr>
          <p:nvPr>
            <p:ph idx="1"/>
          </p:nvPr>
        </p:nvSpPr>
        <p:spPr>
          <a:xfrm>
            <a:off x="838200" y="2634712"/>
            <a:ext cx="3827745" cy="3542250"/>
          </a:xfrm>
        </p:spPr>
        <p:txBody>
          <a:bodyPr vert="horz" lIns="91440" tIns="45720" rIns="91440" bIns="45720" rtlCol="0" anchor="t">
            <a:noAutofit/>
          </a:bodyPr>
          <a:lstStyle/>
          <a:p>
            <a:r>
              <a:rPr lang="en-US" sz="1600" dirty="0" err="1">
                <a:solidFill>
                  <a:srgbClr val="333333"/>
                </a:solidFill>
                <a:highlight>
                  <a:srgbClr val="FFFFFF"/>
                </a:highlight>
                <a:latin typeface="Calibri"/>
                <a:ea typeface="Calibri"/>
                <a:cs typeface="Calibri"/>
              </a:rPr>
              <a:t>Stimulerar</a:t>
            </a:r>
            <a:r>
              <a:rPr lang="en-US" sz="1600" dirty="0">
                <a:solidFill>
                  <a:srgbClr val="333333"/>
                </a:solidFill>
                <a:highlight>
                  <a:srgbClr val="FFFFFF"/>
                </a:highlight>
                <a:latin typeface="Calibri"/>
                <a:ea typeface="Calibri"/>
                <a:cs typeface="Calibri"/>
              </a:rPr>
              <a:t> barns </a:t>
            </a:r>
            <a:r>
              <a:rPr lang="en-US" sz="1600" dirty="0" err="1">
                <a:solidFill>
                  <a:srgbClr val="333333"/>
                </a:solidFill>
                <a:highlight>
                  <a:srgbClr val="FFFFFF"/>
                </a:highlight>
                <a:latin typeface="Calibri"/>
                <a:ea typeface="Calibri"/>
                <a:cs typeface="Calibri"/>
              </a:rPr>
              <a:t>språkliga</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medvetenhet</a:t>
            </a:r>
            <a:r>
              <a:rPr lang="en-US" sz="1600" dirty="0">
                <a:solidFill>
                  <a:srgbClr val="333333"/>
                </a:solidFill>
                <a:highlight>
                  <a:srgbClr val="FFFFFF"/>
                </a:highlight>
                <a:latin typeface="Calibri"/>
                <a:ea typeface="Calibri"/>
                <a:cs typeface="Calibri"/>
              </a:rPr>
              <a:t> och </a:t>
            </a:r>
            <a:r>
              <a:rPr lang="en-US" sz="1600" dirty="0" err="1">
                <a:solidFill>
                  <a:srgbClr val="333333"/>
                </a:solidFill>
                <a:highlight>
                  <a:srgbClr val="FFFFFF"/>
                </a:highlight>
                <a:latin typeface="Calibri"/>
                <a:ea typeface="Calibri"/>
                <a:cs typeface="Calibri"/>
              </a:rPr>
              <a:t>gör</a:t>
            </a:r>
            <a:r>
              <a:rPr lang="en-US" sz="1600" dirty="0">
                <a:solidFill>
                  <a:srgbClr val="333333"/>
                </a:solidFill>
                <a:highlight>
                  <a:srgbClr val="FFFFFF"/>
                </a:highlight>
                <a:latin typeface="Calibri"/>
                <a:ea typeface="Calibri"/>
                <a:cs typeface="Calibri"/>
              </a:rPr>
              <a:t> dem </a:t>
            </a:r>
            <a:r>
              <a:rPr lang="en-US" sz="1600" dirty="0" err="1">
                <a:solidFill>
                  <a:srgbClr val="333333"/>
                </a:solidFill>
                <a:highlight>
                  <a:srgbClr val="FFFFFF"/>
                </a:highlight>
                <a:latin typeface="Calibri"/>
                <a:ea typeface="Calibri"/>
                <a:cs typeface="Calibri"/>
              </a:rPr>
              <a:t>läsberedda</a:t>
            </a:r>
            <a:r>
              <a:rPr lang="en-US" sz="1600" dirty="0">
                <a:solidFill>
                  <a:srgbClr val="333333"/>
                </a:solidFill>
                <a:highlight>
                  <a:srgbClr val="FFFFFF"/>
                </a:highlight>
                <a:latin typeface="Calibri"/>
                <a:ea typeface="Calibri"/>
                <a:cs typeface="Calibri"/>
              </a:rPr>
              <a:t>. </a:t>
            </a:r>
            <a:endParaRPr lang="en-US" sz="1600">
              <a:solidFill>
                <a:srgbClr val="000000"/>
              </a:solidFill>
              <a:latin typeface="Calibri"/>
              <a:ea typeface="Calibri"/>
              <a:cs typeface="Calibri"/>
            </a:endParaRPr>
          </a:p>
          <a:p>
            <a:r>
              <a:rPr lang="en-US" sz="1600" dirty="0" err="1">
                <a:solidFill>
                  <a:srgbClr val="333333"/>
                </a:solidFill>
                <a:highlight>
                  <a:srgbClr val="FFFFFF"/>
                </a:highlight>
                <a:latin typeface="Calibri"/>
                <a:ea typeface="Calibri"/>
                <a:cs typeface="Calibri"/>
              </a:rPr>
              <a:t>Språklekar</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efter</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Bornholmsmodellen</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passar</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såväl</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barnen</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i</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förskolan</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som</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eleverna</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i</a:t>
            </a:r>
            <a:r>
              <a:rPr lang="en-US" sz="1600" dirty="0">
                <a:solidFill>
                  <a:srgbClr val="333333"/>
                </a:solidFill>
                <a:highlight>
                  <a:srgbClr val="FFFFFF"/>
                </a:highlight>
                <a:latin typeface="Calibri"/>
                <a:ea typeface="Calibri"/>
                <a:cs typeface="Calibri"/>
              </a:rPr>
              <a:t> </a:t>
            </a:r>
            <a:r>
              <a:rPr lang="en-US" sz="1600" dirty="0" err="1">
                <a:solidFill>
                  <a:srgbClr val="333333"/>
                </a:solidFill>
                <a:highlight>
                  <a:srgbClr val="FFFFFF"/>
                </a:highlight>
                <a:latin typeface="Calibri"/>
                <a:ea typeface="Calibri"/>
                <a:cs typeface="Calibri"/>
              </a:rPr>
              <a:t>förskoleklass</a:t>
            </a:r>
            <a:r>
              <a:rPr lang="en-US" sz="1600" dirty="0">
                <a:solidFill>
                  <a:srgbClr val="333333"/>
                </a:solidFill>
                <a:highlight>
                  <a:srgbClr val="FFFFFF"/>
                </a:highlight>
                <a:latin typeface="Calibri"/>
                <a:ea typeface="Calibri"/>
                <a:cs typeface="Calibri"/>
              </a:rPr>
              <a:t> och </a:t>
            </a:r>
            <a:r>
              <a:rPr lang="en-US" sz="1600" dirty="0" err="1">
                <a:solidFill>
                  <a:srgbClr val="333333"/>
                </a:solidFill>
                <a:highlight>
                  <a:srgbClr val="FFFFFF"/>
                </a:highlight>
                <a:latin typeface="Calibri"/>
                <a:ea typeface="Calibri"/>
                <a:cs typeface="Calibri"/>
              </a:rPr>
              <a:t>årskurs</a:t>
            </a:r>
            <a:r>
              <a:rPr lang="en-US" sz="1600" dirty="0">
                <a:solidFill>
                  <a:srgbClr val="333333"/>
                </a:solidFill>
                <a:highlight>
                  <a:srgbClr val="FFFFFF"/>
                </a:highlight>
                <a:latin typeface="Calibri"/>
                <a:ea typeface="Calibri"/>
                <a:cs typeface="Calibri"/>
              </a:rPr>
              <a:t> 1.</a:t>
            </a:r>
            <a:endParaRPr lang="en-US" sz="1600">
              <a:latin typeface="Calibri"/>
              <a:ea typeface="Calibri"/>
              <a:cs typeface="Calibri"/>
            </a:endParaRPr>
          </a:p>
          <a:p>
            <a:endParaRPr lang="en-US" sz="1600" dirty="0">
              <a:solidFill>
                <a:srgbClr val="333333"/>
              </a:solidFill>
              <a:highlight>
                <a:srgbClr val="FFFFFF"/>
              </a:highlight>
              <a:latin typeface="Calibri"/>
              <a:ea typeface="Calibri"/>
              <a:cs typeface="Calibri"/>
            </a:endParaRPr>
          </a:p>
          <a:p>
            <a:r>
              <a:rPr lang="en-US" sz="1600" dirty="0" err="1">
                <a:solidFill>
                  <a:srgbClr val="262626"/>
                </a:solidFill>
                <a:highlight>
                  <a:srgbClr val="F7F7F7"/>
                </a:highlight>
                <a:latin typeface="Source Sans Pro"/>
                <a:ea typeface="Source Sans Pro"/>
                <a:cs typeface="Calibri"/>
              </a:rPr>
              <a:t>Få</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stöd</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i</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att</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kartlägga</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språklig</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medvetenhet</a:t>
            </a:r>
            <a:r>
              <a:rPr lang="en-US" sz="1600" dirty="0">
                <a:solidFill>
                  <a:srgbClr val="262626"/>
                </a:solidFill>
                <a:highlight>
                  <a:srgbClr val="F7F7F7"/>
                </a:highlight>
                <a:latin typeface="Source Sans Pro"/>
                <a:ea typeface="Source Sans Pro"/>
                <a:cs typeface="Calibri"/>
              </a:rPr>
              <a:t> och </a:t>
            </a:r>
            <a:r>
              <a:rPr lang="en-US" sz="1600" dirty="0" err="1">
                <a:solidFill>
                  <a:srgbClr val="262626"/>
                </a:solidFill>
                <a:highlight>
                  <a:srgbClr val="F7F7F7"/>
                </a:highlight>
                <a:latin typeface="Source Sans Pro"/>
                <a:ea typeface="Source Sans Pro"/>
                <a:cs typeface="Calibri"/>
              </a:rPr>
              <a:t>matematiskt</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tänkande</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i</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förskoleklass</a:t>
            </a:r>
            <a:r>
              <a:rPr lang="en-US" sz="1600" dirty="0">
                <a:solidFill>
                  <a:srgbClr val="262626"/>
                </a:solidFill>
                <a:highlight>
                  <a:srgbClr val="F7F7F7"/>
                </a:highlight>
                <a:latin typeface="Source Sans Pro"/>
                <a:ea typeface="Source Sans Pro"/>
                <a:cs typeface="Calibri"/>
              </a:rPr>
              <a:t>.</a:t>
            </a:r>
            <a:endParaRPr lang="en-US" sz="1600">
              <a:latin typeface="Source Sans Pro"/>
              <a:ea typeface="Source Sans Pro"/>
            </a:endParaRPr>
          </a:p>
          <a:p>
            <a:r>
              <a:rPr lang="en-US" sz="1600" dirty="0" err="1">
                <a:solidFill>
                  <a:srgbClr val="262626"/>
                </a:solidFill>
                <a:highlight>
                  <a:srgbClr val="F7F7F7"/>
                </a:highlight>
                <a:latin typeface="Source Sans Pro"/>
                <a:ea typeface="Source Sans Pro"/>
                <a:cs typeface="Calibri"/>
              </a:rPr>
              <a:t>Hitta</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språket</a:t>
            </a:r>
            <a:r>
              <a:rPr lang="en-US" sz="1600" dirty="0">
                <a:solidFill>
                  <a:srgbClr val="262626"/>
                </a:solidFill>
                <a:highlight>
                  <a:srgbClr val="F7F7F7"/>
                </a:highlight>
                <a:latin typeface="Source Sans Pro"/>
                <a:ea typeface="Source Sans Pro"/>
                <a:cs typeface="Calibri"/>
              </a:rPr>
              <a:t> och </a:t>
            </a:r>
            <a:r>
              <a:rPr lang="en-US" sz="1600" dirty="0" err="1">
                <a:solidFill>
                  <a:srgbClr val="262626"/>
                </a:solidFill>
                <a:highlight>
                  <a:srgbClr val="F7F7F7"/>
                </a:highlight>
                <a:latin typeface="Source Sans Pro"/>
                <a:ea typeface="Source Sans Pro"/>
                <a:cs typeface="Calibri"/>
              </a:rPr>
              <a:t>Hitta</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matematiken</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är</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stöd</a:t>
            </a:r>
            <a:r>
              <a:rPr lang="en-US" sz="1600" dirty="0">
                <a:solidFill>
                  <a:srgbClr val="262626"/>
                </a:solidFill>
                <a:highlight>
                  <a:srgbClr val="F7F7F7"/>
                </a:highlight>
                <a:latin typeface="Source Sans Pro"/>
                <a:ea typeface="Source Sans Pro"/>
                <a:cs typeface="Calibri"/>
              </a:rPr>
              <a:t> för </a:t>
            </a:r>
            <a:r>
              <a:rPr lang="en-US" sz="1600" dirty="0" err="1">
                <a:solidFill>
                  <a:srgbClr val="262626"/>
                </a:solidFill>
                <a:highlight>
                  <a:srgbClr val="F7F7F7"/>
                </a:highlight>
                <a:latin typeface="Source Sans Pro"/>
                <a:ea typeface="Source Sans Pro"/>
                <a:cs typeface="Calibri"/>
              </a:rPr>
              <a:t>att</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kartlägga</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elevers</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kunskaper</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i</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matematiskt</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tänkande</a:t>
            </a:r>
            <a:r>
              <a:rPr lang="en-US" sz="1600" dirty="0">
                <a:solidFill>
                  <a:srgbClr val="262626"/>
                </a:solidFill>
                <a:highlight>
                  <a:srgbClr val="F7F7F7"/>
                </a:highlight>
                <a:latin typeface="Source Sans Pro"/>
                <a:ea typeface="Source Sans Pro"/>
                <a:cs typeface="Calibri"/>
              </a:rPr>
              <a:t> och </a:t>
            </a:r>
            <a:r>
              <a:rPr lang="en-US" sz="1600" dirty="0" err="1">
                <a:solidFill>
                  <a:srgbClr val="262626"/>
                </a:solidFill>
                <a:highlight>
                  <a:srgbClr val="F7F7F7"/>
                </a:highlight>
                <a:latin typeface="Source Sans Pro"/>
                <a:ea typeface="Source Sans Pro"/>
                <a:cs typeface="Calibri"/>
              </a:rPr>
              <a:t>språklig</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medvetenhet</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i</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förskoleklass</a:t>
            </a:r>
            <a:r>
              <a:rPr lang="en-US" sz="1600" dirty="0">
                <a:solidFill>
                  <a:srgbClr val="262626"/>
                </a:solidFill>
                <a:highlight>
                  <a:srgbClr val="F7F7F7"/>
                </a:highlight>
                <a:latin typeface="Source Sans Pro"/>
                <a:ea typeface="Source Sans Pro"/>
                <a:cs typeface="Calibri"/>
              </a:rPr>
              <a:t>. Materialen </a:t>
            </a:r>
            <a:r>
              <a:rPr lang="en-US" sz="1600" dirty="0" err="1">
                <a:solidFill>
                  <a:srgbClr val="262626"/>
                </a:solidFill>
                <a:highlight>
                  <a:srgbClr val="F7F7F7"/>
                </a:highlight>
                <a:latin typeface="Source Sans Pro"/>
                <a:ea typeface="Source Sans Pro"/>
                <a:cs typeface="Calibri"/>
              </a:rPr>
              <a:t>är</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obligatoriska</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att</a:t>
            </a:r>
            <a:r>
              <a:rPr lang="en-US" sz="1600" dirty="0">
                <a:solidFill>
                  <a:srgbClr val="262626"/>
                </a:solidFill>
                <a:highlight>
                  <a:srgbClr val="F7F7F7"/>
                </a:highlight>
                <a:latin typeface="Source Sans Pro"/>
                <a:ea typeface="Source Sans Pro"/>
                <a:cs typeface="Calibri"/>
              </a:rPr>
              <a:t> </a:t>
            </a:r>
            <a:r>
              <a:rPr lang="en-US" sz="1600" dirty="0" err="1">
                <a:solidFill>
                  <a:srgbClr val="262626"/>
                </a:solidFill>
                <a:highlight>
                  <a:srgbClr val="F7F7F7"/>
                </a:highlight>
                <a:latin typeface="Source Sans Pro"/>
                <a:ea typeface="Source Sans Pro"/>
                <a:cs typeface="Calibri"/>
              </a:rPr>
              <a:t>använda</a:t>
            </a:r>
            <a:r>
              <a:rPr lang="en-US" sz="1600" dirty="0">
                <a:solidFill>
                  <a:srgbClr val="262626"/>
                </a:solidFill>
                <a:highlight>
                  <a:srgbClr val="F7F7F7"/>
                </a:highlight>
                <a:latin typeface="Source Sans Pro"/>
                <a:ea typeface="Source Sans Pro"/>
                <a:cs typeface="Calibri"/>
              </a:rPr>
              <a:t>.</a:t>
            </a:r>
            <a:endParaRPr lang="en-US" sz="1600" dirty="0">
              <a:latin typeface="Source Sans Pro"/>
            </a:endParaRPr>
          </a:p>
          <a:p>
            <a:endParaRPr lang="en-US" sz="1200" dirty="0">
              <a:solidFill>
                <a:srgbClr val="262626"/>
              </a:solidFill>
              <a:highlight>
                <a:srgbClr val="F7F7F7"/>
              </a:highlight>
              <a:ea typeface="Source Sans Pro"/>
              <a:cs typeface="Calibri"/>
            </a:endParaRPr>
          </a:p>
          <a:p>
            <a:endParaRPr lang="en-US" sz="1600" dirty="0">
              <a:solidFill>
                <a:srgbClr val="333333"/>
              </a:solidFill>
              <a:highlight>
                <a:srgbClr val="FFFFFF"/>
              </a:highlight>
              <a:latin typeface="Calibri"/>
              <a:ea typeface="Calibri"/>
              <a:cs typeface="Calibri"/>
            </a:endParaRPr>
          </a:p>
          <a:p>
            <a:endParaRPr lang="en-US" dirty="0">
              <a:ea typeface="Source Sans Pro"/>
            </a:endParaRPr>
          </a:p>
        </p:txBody>
      </p:sp>
      <p:sp>
        <p:nvSpPr>
          <p:cNvPr id="4" name="Slide Number Placeholder 3" hidden="1">
            <a:extLst>
              <a:ext uri="{FF2B5EF4-FFF2-40B4-BE49-F238E27FC236}">
                <a16:creationId xmlns:a16="http://schemas.microsoft.com/office/drawing/2014/main" id="{07954ECC-4760-EB61-B611-FC02C1D4FEAD}"/>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19</a:t>
            </a:fld>
            <a:endParaRPr lang="sv-SE"/>
          </a:p>
        </p:txBody>
      </p:sp>
    </p:spTree>
    <p:extLst>
      <p:ext uri="{BB962C8B-B14F-4D97-AF65-F5344CB8AC3E}">
        <p14:creationId xmlns:p14="http://schemas.microsoft.com/office/powerpoint/2010/main" val="1463923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E05355-F4AB-4AB2-A124-473311F0ED74}"/>
              </a:ext>
            </a:extLst>
          </p:cNvPr>
          <p:cNvSpPr>
            <a:spLocks noGrp="1"/>
          </p:cNvSpPr>
          <p:nvPr>
            <p:ph type="title"/>
          </p:nvPr>
        </p:nvSpPr>
        <p:spPr>
          <a:xfrm>
            <a:off x="767179" y="491687"/>
            <a:ext cx="9371646" cy="1255857"/>
          </a:xfrm>
        </p:spPr>
        <p:txBody>
          <a:bodyPr/>
          <a:lstStyle/>
          <a:p>
            <a:r>
              <a:rPr lang="sv-SE" dirty="0"/>
              <a:t>Funbo skola – den lilla skolan med stora hjärtat</a:t>
            </a:r>
          </a:p>
        </p:txBody>
      </p:sp>
      <p:pic>
        <p:nvPicPr>
          <p:cNvPr id="5" name="Bildobjekt 4" descr="En bild som visar text, clipart&#10;&#10;Automatiskt genererad beskrivning">
            <a:extLst>
              <a:ext uri="{FF2B5EF4-FFF2-40B4-BE49-F238E27FC236}">
                <a16:creationId xmlns:a16="http://schemas.microsoft.com/office/drawing/2014/main" id="{09881C2A-355B-4608-9947-B7EE91A2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8122" y="4996547"/>
            <a:ext cx="1535747" cy="1535747"/>
          </a:xfrm>
          <a:prstGeom prst="rect">
            <a:avLst/>
          </a:prstGeom>
        </p:spPr>
      </p:pic>
      <p:pic>
        <p:nvPicPr>
          <p:cNvPr id="6" name="Bildobjekt 5">
            <a:extLst>
              <a:ext uri="{FF2B5EF4-FFF2-40B4-BE49-F238E27FC236}">
                <a16:creationId xmlns:a16="http://schemas.microsoft.com/office/drawing/2014/main" id="{E66DA2AD-B6AF-4AEB-A619-FF4EE0BCBDDF}"/>
              </a:ext>
            </a:extLst>
          </p:cNvPr>
          <p:cNvPicPr>
            <a:picLocks noChangeAspect="1"/>
          </p:cNvPicPr>
          <p:nvPr/>
        </p:nvPicPr>
        <p:blipFill>
          <a:blip r:embed="rId4"/>
          <a:stretch>
            <a:fillRect/>
          </a:stretch>
        </p:blipFill>
        <p:spPr>
          <a:xfrm>
            <a:off x="2045368" y="2103164"/>
            <a:ext cx="7296902" cy="4263149"/>
          </a:xfrm>
          <a:prstGeom prst="rect">
            <a:avLst/>
          </a:prstGeom>
        </p:spPr>
      </p:pic>
    </p:spTree>
    <p:extLst>
      <p:ext uri="{BB962C8B-B14F-4D97-AF65-F5344CB8AC3E}">
        <p14:creationId xmlns:p14="http://schemas.microsoft.com/office/powerpoint/2010/main" val="4017654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F69A89F-953A-247A-5EA1-C2C80AAFFB6C}"/>
              </a:ext>
            </a:extLst>
          </p:cNvPr>
          <p:cNvGraphicFramePr>
            <a:graphicFrameLocks noGrp="1"/>
          </p:cNvGraphicFramePr>
          <p:nvPr>
            <p:extLst>
              <p:ext uri="{D42A27DB-BD31-4B8C-83A1-F6EECF244321}">
                <p14:modId xmlns:p14="http://schemas.microsoft.com/office/powerpoint/2010/main" val="3433501465"/>
              </p:ext>
            </p:extLst>
          </p:nvPr>
        </p:nvGraphicFramePr>
        <p:xfrm>
          <a:off x="5649615" y="2172634"/>
          <a:ext cx="3686464" cy="3708397"/>
        </p:xfrm>
        <a:graphic>
          <a:graphicData uri="http://schemas.openxmlformats.org/drawingml/2006/table">
            <a:tbl>
              <a:tblPr firstRow="1" bandRow="1">
                <a:tableStyleId>{5940675A-B579-460E-94D1-54222C63F5DA}</a:tableStyleId>
              </a:tblPr>
              <a:tblGrid>
                <a:gridCol w="3686464">
                  <a:extLst>
                    <a:ext uri="{9D8B030D-6E8A-4147-A177-3AD203B41FA5}">
                      <a16:colId xmlns:a16="http://schemas.microsoft.com/office/drawing/2014/main" val="1536699193"/>
                    </a:ext>
                  </a:extLst>
                </a:gridCol>
              </a:tblGrid>
              <a:tr h="370840">
                <a:tc>
                  <a:txBody>
                    <a:bodyPr/>
                    <a:lstStyle/>
                    <a:p>
                      <a:r>
                        <a:rPr lang="en-US" dirty="0"/>
                        <a:t>8.10 Start/</a:t>
                      </a:r>
                      <a:r>
                        <a:rPr lang="en-US" dirty="0" err="1"/>
                        <a:t>arbetspass</a:t>
                      </a:r>
                    </a:p>
                  </a:txBody>
                  <a:tcPr/>
                </a:tc>
                <a:extLst>
                  <a:ext uri="{0D108BD9-81ED-4DB2-BD59-A6C34878D82A}">
                    <a16:rowId xmlns:a16="http://schemas.microsoft.com/office/drawing/2014/main" val="2809189757"/>
                  </a:ext>
                </a:extLst>
              </a:tr>
              <a:tr h="370840">
                <a:tc>
                  <a:txBody>
                    <a:bodyPr/>
                    <a:lstStyle/>
                    <a:p>
                      <a:r>
                        <a:rPr lang="en-US"/>
                        <a:t>9.30 RAST</a:t>
                      </a:r>
                    </a:p>
                  </a:txBody>
                  <a:tcPr/>
                </a:tc>
                <a:extLst>
                  <a:ext uri="{0D108BD9-81ED-4DB2-BD59-A6C34878D82A}">
                    <a16:rowId xmlns:a16="http://schemas.microsoft.com/office/drawing/2014/main" val="3477145506"/>
                  </a:ext>
                </a:extLst>
              </a:tr>
              <a:tr h="370840">
                <a:tc>
                  <a:txBody>
                    <a:bodyPr/>
                    <a:lstStyle/>
                    <a:p>
                      <a:r>
                        <a:rPr lang="en-US" dirty="0"/>
                        <a:t>10.00 </a:t>
                      </a:r>
                      <a:r>
                        <a:rPr lang="en-US" dirty="0" err="1"/>
                        <a:t>Arbetspass</a:t>
                      </a:r>
                    </a:p>
                  </a:txBody>
                  <a:tcPr/>
                </a:tc>
                <a:extLst>
                  <a:ext uri="{0D108BD9-81ED-4DB2-BD59-A6C34878D82A}">
                    <a16:rowId xmlns:a16="http://schemas.microsoft.com/office/drawing/2014/main" val="1240323394"/>
                  </a:ext>
                </a:extLst>
              </a:tr>
              <a:tr h="370840">
                <a:tc>
                  <a:txBody>
                    <a:bodyPr/>
                    <a:lstStyle/>
                    <a:p>
                      <a:r>
                        <a:rPr lang="en-US"/>
                        <a:t>10.30/35 Lunch</a:t>
                      </a:r>
                    </a:p>
                  </a:txBody>
                  <a:tcPr/>
                </a:tc>
                <a:extLst>
                  <a:ext uri="{0D108BD9-81ED-4DB2-BD59-A6C34878D82A}">
                    <a16:rowId xmlns:a16="http://schemas.microsoft.com/office/drawing/2014/main" val="1428889686"/>
                  </a:ext>
                </a:extLst>
              </a:tr>
              <a:tr h="370840">
                <a:tc>
                  <a:txBody>
                    <a:bodyPr/>
                    <a:lstStyle/>
                    <a:p>
                      <a:r>
                        <a:rPr lang="en-US"/>
                        <a:t>11.00 RAST</a:t>
                      </a:r>
                    </a:p>
                  </a:txBody>
                  <a:tcPr/>
                </a:tc>
                <a:extLst>
                  <a:ext uri="{0D108BD9-81ED-4DB2-BD59-A6C34878D82A}">
                    <a16:rowId xmlns:a16="http://schemas.microsoft.com/office/drawing/2014/main" val="279532363"/>
                  </a:ext>
                </a:extLst>
              </a:tr>
              <a:tr h="370840">
                <a:tc>
                  <a:txBody>
                    <a:bodyPr/>
                    <a:lstStyle/>
                    <a:p>
                      <a:r>
                        <a:rPr lang="en-US" dirty="0"/>
                        <a:t>11.40 </a:t>
                      </a:r>
                      <a:r>
                        <a:rPr lang="en-US" dirty="0" err="1"/>
                        <a:t>Arbetspass</a:t>
                      </a:r>
                    </a:p>
                  </a:txBody>
                  <a:tcPr/>
                </a:tc>
                <a:extLst>
                  <a:ext uri="{0D108BD9-81ED-4DB2-BD59-A6C34878D82A}">
                    <a16:rowId xmlns:a16="http://schemas.microsoft.com/office/drawing/2014/main" val="1871074747"/>
                  </a:ext>
                </a:extLst>
              </a:tr>
              <a:tr h="370840">
                <a:tc>
                  <a:txBody>
                    <a:bodyPr/>
                    <a:lstStyle/>
                    <a:p>
                      <a:r>
                        <a:rPr lang="en-US"/>
                        <a:t>12.30 RAST</a:t>
                      </a:r>
                    </a:p>
                  </a:txBody>
                  <a:tcPr/>
                </a:tc>
                <a:extLst>
                  <a:ext uri="{0D108BD9-81ED-4DB2-BD59-A6C34878D82A}">
                    <a16:rowId xmlns:a16="http://schemas.microsoft.com/office/drawing/2014/main" val="440066977"/>
                  </a:ext>
                </a:extLst>
              </a:tr>
              <a:tr h="370840">
                <a:tc>
                  <a:txBody>
                    <a:bodyPr/>
                    <a:lstStyle/>
                    <a:p>
                      <a:r>
                        <a:rPr lang="en-US" dirty="0"/>
                        <a:t>13.00 </a:t>
                      </a:r>
                      <a:r>
                        <a:rPr lang="en-US" dirty="0" err="1"/>
                        <a:t>Arbetspass</a:t>
                      </a:r>
                      <a:r>
                        <a:rPr lang="en-US" dirty="0"/>
                        <a:t>/</a:t>
                      </a:r>
                      <a:r>
                        <a:rPr lang="en-US" dirty="0" err="1"/>
                        <a:t>avslut</a:t>
                      </a:r>
                    </a:p>
                  </a:txBody>
                  <a:tcPr/>
                </a:tc>
                <a:extLst>
                  <a:ext uri="{0D108BD9-81ED-4DB2-BD59-A6C34878D82A}">
                    <a16:rowId xmlns:a16="http://schemas.microsoft.com/office/drawing/2014/main" val="3627878982"/>
                  </a:ext>
                </a:extLst>
              </a:tr>
              <a:tr h="370839">
                <a:tc>
                  <a:txBody>
                    <a:bodyPr/>
                    <a:lstStyle/>
                    <a:p>
                      <a:pPr lvl="0">
                        <a:buNone/>
                      </a:pPr>
                      <a:r>
                        <a:rPr lang="en-US" dirty="0"/>
                        <a:t>13.20 Hemgång</a:t>
                      </a:r>
                      <a:r>
                        <a:rPr lang="en-US"/>
                        <a:t>/</a:t>
                      </a:r>
                      <a:r>
                        <a:rPr lang="en-US" err="1"/>
                        <a:t>rast</a:t>
                      </a:r>
                      <a:r>
                        <a:rPr lang="en-US"/>
                        <a:t>/</a:t>
                      </a:r>
                      <a:r>
                        <a:rPr lang="en-US" dirty="0"/>
                        <a:t>mellis</a:t>
                      </a:r>
                    </a:p>
                  </a:txBody>
                  <a:tcPr/>
                </a:tc>
                <a:extLst>
                  <a:ext uri="{0D108BD9-81ED-4DB2-BD59-A6C34878D82A}">
                    <a16:rowId xmlns:a16="http://schemas.microsoft.com/office/drawing/2014/main" val="2577258772"/>
                  </a:ext>
                </a:extLst>
              </a:tr>
              <a:tr h="370838">
                <a:tc>
                  <a:txBody>
                    <a:bodyPr/>
                    <a:lstStyle/>
                    <a:p>
                      <a:pPr lvl="0">
                        <a:buNone/>
                      </a:pPr>
                      <a:r>
                        <a:rPr lang="en-US"/>
                        <a:t>13.55 BUSS</a:t>
                      </a:r>
                      <a:endParaRPr lang="en-US" dirty="0"/>
                    </a:p>
                  </a:txBody>
                  <a:tcPr/>
                </a:tc>
                <a:extLst>
                  <a:ext uri="{0D108BD9-81ED-4DB2-BD59-A6C34878D82A}">
                    <a16:rowId xmlns:a16="http://schemas.microsoft.com/office/drawing/2014/main" val="131379737"/>
                  </a:ext>
                </a:extLst>
              </a:tr>
            </a:tbl>
          </a:graphicData>
        </a:graphic>
      </p:graphicFrame>
      <p:sp>
        <p:nvSpPr>
          <p:cNvPr id="5" name="Title 1">
            <a:extLst>
              <a:ext uri="{FF2B5EF4-FFF2-40B4-BE49-F238E27FC236}">
                <a16:creationId xmlns:a16="http://schemas.microsoft.com/office/drawing/2014/main" id="{AEB283A5-A642-4E4F-1C7D-A6BA252FAAD2}"/>
              </a:ext>
            </a:extLst>
          </p:cNvPr>
          <p:cNvSpPr txBox="1">
            <a:spLocks/>
          </p:cNvSpPr>
          <p:nvPr/>
        </p:nvSpPr>
        <p:spPr>
          <a:xfrm>
            <a:off x="1882121" y="294185"/>
            <a:ext cx="9371646" cy="1255857"/>
          </a:xfrm>
          <a:prstGeom prst="rect">
            <a:avLst/>
          </a:prstGeom>
        </p:spPr>
        <p:txBody>
          <a:bodyPr lIns="91440" tIns="45720" rIns="91440" bIns="45720" anchor="t"/>
          <a:lstStyle>
            <a:lvl1pPr algn="l" defTabSz="914400" rtl="0" eaLnBrk="1" latinLnBrk="0" hangingPunct="1">
              <a:lnSpc>
                <a:spcPct val="90000"/>
              </a:lnSpc>
              <a:spcBef>
                <a:spcPct val="0"/>
              </a:spcBef>
              <a:buNone/>
              <a:defRPr sz="4000" kern="1200">
                <a:solidFill>
                  <a:schemeClr val="accent5"/>
                </a:solidFill>
                <a:latin typeface="Source Sans Pro Semibold" panose="020B0603030403020204" pitchFamily="34" charset="0"/>
                <a:ea typeface="+mj-ea"/>
                <a:cs typeface="+mj-cs"/>
              </a:defRPr>
            </a:lvl1pPr>
          </a:lstStyle>
          <a:p>
            <a:r>
              <a:rPr lang="en-US" dirty="0">
                <a:latin typeface="Source Sans Pro Semibold"/>
                <a:ea typeface="Source Sans Pro Semibold"/>
              </a:rPr>
              <a:t>En </a:t>
            </a:r>
            <a:r>
              <a:rPr lang="en-US" dirty="0" err="1">
                <a:latin typeface="Source Sans Pro Semibold"/>
                <a:ea typeface="Source Sans Pro Semibold"/>
              </a:rPr>
              <a:t>dag</a:t>
            </a:r>
            <a:r>
              <a:rPr lang="en-US" dirty="0">
                <a:latin typeface="Source Sans Pro Semibold"/>
                <a:ea typeface="Source Sans Pro Semibold"/>
              </a:rPr>
              <a:t> </a:t>
            </a:r>
            <a:r>
              <a:rPr lang="en-US" dirty="0" err="1">
                <a:latin typeface="Source Sans Pro Semibold"/>
                <a:ea typeface="Source Sans Pro Semibold"/>
              </a:rPr>
              <a:t>i</a:t>
            </a:r>
            <a:r>
              <a:rPr lang="en-US" dirty="0">
                <a:latin typeface="Source Sans Pro Semibold"/>
                <a:ea typeface="Source Sans Pro Semibold"/>
              </a:rPr>
              <a:t> </a:t>
            </a:r>
            <a:r>
              <a:rPr lang="en-US" dirty="0" err="1">
                <a:latin typeface="Source Sans Pro Semibold"/>
                <a:ea typeface="Source Sans Pro Semibold"/>
              </a:rPr>
              <a:t>förskoleklass</a:t>
            </a:r>
            <a:endParaRPr lang="en-US" dirty="0" err="1">
              <a:ea typeface="Source Sans Pro Semibold"/>
            </a:endParaRPr>
          </a:p>
        </p:txBody>
      </p:sp>
    </p:spTree>
    <p:extLst>
      <p:ext uri="{BB962C8B-B14F-4D97-AF65-F5344CB8AC3E}">
        <p14:creationId xmlns:p14="http://schemas.microsoft.com/office/powerpoint/2010/main" val="2190068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05C94F-89F9-D81A-0962-B90D78751924}"/>
              </a:ext>
            </a:extLst>
          </p:cNvPr>
          <p:cNvSpPr>
            <a:spLocks noGrp="1"/>
          </p:cNvSpPr>
          <p:nvPr>
            <p:ph type="title"/>
          </p:nvPr>
        </p:nvSpPr>
        <p:spPr/>
        <p:txBody>
          <a:bodyPr/>
          <a:lstStyle/>
          <a:p>
            <a:r>
              <a:rPr lang="sv-SE" dirty="0">
                <a:latin typeface="Source Sans Pro Semibold"/>
                <a:ea typeface="Source Sans Pro Semibold"/>
              </a:rPr>
              <a:t>E-tjänst för elevdokumentation - Unikum</a:t>
            </a:r>
            <a:endParaRPr lang="sv-SE" dirty="0"/>
          </a:p>
        </p:txBody>
      </p:sp>
      <p:pic>
        <p:nvPicPr>
          <p:cNvPr id="7" name="Platshållare för innehåll 6" descr="En bild som visar text, skärmbild, Teckensnitt&#10;&#10;Automatiskt genererad beskrivning">
            <a:extLst>
              <a:ext uri="{FF2B5EF4-FFF2-40B4-BE49-F238E27FC236}">
                <a16:creationId xmlns:a16="http://schemas.microsoft.com/office/drawing/2014/main" id="{82F475BA-3F80-A4BC-8B84-7FCC40EC30C8}"/>
              </a:ext>
            </a:extLst>
          </p:cNvPr>
          <p:cNvPicPr>
            <a:picLocks noGrp="1" noChangeAspect="1"/>
          </p:cNvPicPr>
          <p:nvPr>
            <p:ph idx="1"/>
          </p:nvPr>
        </p:nvPicPr>
        <p:blipFill>
          <a:blip r:embed="rId3"/>
          <a:stretch>
            <a:fillRect/>
          </a:stretch>
        </p:blipFill>
        <p:spPr>
          <a:xfrm>
            <a:off x="153693" y="2278525"/>
            <a:ext cx="7086178" cy="2812419"/>
          </a:xfrm>
        </p:spPr>
      </p:pic>
      <p:sp>
        <p:nvSpPr>
          <p:cNvPr id="4" name="Platshållare för bildnummer 3">
            <a:extLst>
              <a:ext uri="{FF2B5EF4-FFF2-40B4-BE49-F238E27FC236}">
                <a16:creationId xmlns:a16="http://schemas.microsoft.com/office/drawing/2014/main" id="{47644D25-44B4-1B56-5E1B-CB5F4DB68C4F}"/>
              </a:ext>
            </a:extLst>
          </p:cNvPr>
          <p:cNvSpPr>
            <a:spLocks noGrp="1"/>
          </p:cNvSpPr>
          <p:nvPr>
            <p:ph type="sldNum" sz="quarter" idx="12"/>
          </p:nvPr>
        </p:nvSpPr>
        <p:spPr/>
        <p:txBody>
          <a:bodyPr/>
          <a:lstStyle/>
          <a:p>
            <a:fld id="{D02B33C2-54EE-4A44-9B78-6F01870CE737}" type="slidenum">
              <a:rPr lang="sv-SE" smtClean="0"/>
              <a:t>21</a:t>
            </a:fld>
            <a:endParaRPr lang="sv-SE"/>
          </a:p>
        </p:txBody>
      </p:sp>
      <p:pic>
        <p:nvPicPr>
          <p:cNvPr id="6" name="Platshållare för innehåll 5" descr="En bild som visar clipart, tecknad serie, illustration&#10;&#10;Automatiskt genererad beskrivning">
            <a:extLst>
              <a:ext uri="{FF2B5EF4-FFF2-40B4-BE49-F238E27FC236}">
                <a16:creationId xmlns:a16="http://schemas.microsoft.com/office/drawing/2014/main" id="{43D2EB87-FE5C-3862-BD55-D48B941313F5}"/>
              </a:ext>
            </a:extLst>
          </p:cNvPr>
          <p:cNvPicPr>
            <a:picLocks noGrp="1" noChangeAspect="1"/>
          </p:cNvPicPr>
          <p:nvPr>
            <p:ph idx="13"/>
          </p:nvPr>
        </p:nvPicPr>
        <p:blipFill>
          <a:blip r:embed="rId4"/>
          <a:stretch>
            <a:fillRect/>
          </a:stretch>
        </p:blipFill>
        <p:spPr>
          <a:xfrm>
            <a:off x="7387987" y="2253798"/>
            <a:ext cx="4241166" cy="3494721"/>
          </a:xfrm>
        </p:spPr>
      </p:pic>
      <p:sp>
        <p:nvSpPr>
          <p:cNvPr id="8" name="textruta 3">
            <a:extLst>
              <a:ext uri="{FF2B5EF4-FFF2-40B4-BE49-F238E27FC236}">
                <a16:creationId xmlns:a16="http://schemas.microsoft.com/office/drawing/2014/main" id="{695D3DEE-FBBE-2502-9FCF-E63861F42B0C}"/>
              </a:ext>
            </a:extLst>
          </p:cNvPr>
          <p:cNvSpPr txBox="1"/>
          <p:nvPr/>
        </p:nvSpPr>
        <p:spPr>
          <a:xfrm>
            <a:off x="2789161" y="6164144"/>
            <a:ext cx="698862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5"/>
              </a:rPr>
              <a:t>E-tjänst för elevdokumentation (Unikum) - Uppsala kommun</a:t>
            </a:r>
            <a:endParaRPr lang="en-US"/>
          </a:p>
        </p:txBody>
      </p:sp>
    </p:spTree>
    <p:extLst>
      <p:ext uri="{BB962C8B-B14F-4D97-AF65-F5344CB8AC3E}">
        <p14:creationId xmlns:p14="http://schemas.microsoft.com/office/powerpoint/2010/main" val="337026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3B69CE-A3A0-4F48-B3B2-30D3875E58E6}"/>
              </a:ext>
            </a:extLst>
          </p:cNvPr>
          <p:cNvSpPr>
            <a:spLocks noGrp="1"/>
          </p:cNvSpPr>
          <p:nvPr>
            <p:ph type="title"/>
          </p:nvPr>
        </p:nvSpPr>
        <p:spPr>
          <a:xfrm>
            <a:off x="1251677" y="645105"/>
            <a:ext cx="7692298" cy="1320855"/>
          </a:xfrm>
        </p:spPr>
        <p:txBody>
          <a:bodyPr vert="horz" lIns="91440" tIns="45720" rIns="91440" bIns="45720" rtlCol="0" anchor="t">
            <a:normAutofit/>
          </a:bodyPr>
          <a:lstStyle/>
          <a:p>
            <a:r>
              <a:rPr lang="en-US" sz="4400"/>
              <a:t>Blanketter</a:t>
            </a:r>
            <a:r>
              <a:rPr lang="en-US" sz="4400" dirty="0"/>
              <a:t> </a:t>
            </a:r>
            <a:r>
              <a:rPr lang="en-US" sz="4400"/>
              <a:t>att </a:t>
            </a:r>
            <a:r>
              <a:rPr lang="en-US" sz="4400" dirty="0" err="1"/>
              <a:t>lämna</a:t>
            </a:r>
            <a:r>
              <a:rPr lang="en-US" sz="4400" dirty="0"/>
              <a:t> </a:t>
            </a:r>
            <a:r>
              <a:rPr lang="en-US" sz="4400"/>
              <a:t>in</a:t>
            </a:r>
            <a:endParaRPr lang="en-US" sz="4400" dirty="0"/>
          </a:p>
        </p:txBody>
      </p:sp>
      <p:pic>
        <p:nvPicPr>
          <p:cNvPr id="6" name="Platshållare för innehåll 5" descr="Person som håller en handfull tomater">
            <a:extLst>
              <a:ext uri="{FF2B5EF4-FFF2-40B4-BE49-F238E27FC236}">
                <a16:creationId xmlns:a16="http://schemas.microsoft.com/office/drawing/2014/main" id="{D11595D2-69A8-48BC-A09B-D1CA8B0824E7}"/>
              </a:ext>
            </a:extLst>
          </p:cNvPr>
          <p:cNvPicPr>
            <a:picLocks noGrp="1" noChangeAspect="1"/>
          </p:cNvPicPr>
          <p:nvPr>
            <p:ph sz="half" idx="1"/>
          </p:nvPr>
        </p:nvPicPr>
        <p:blipFill rotWithShape="1">
          <a:blip r:embed="rId3"/>
          <a:srcRect l="17738" r="15432" b="1"/>
          <a:stretch/>
        </p:blipFill>
        <p:spPr>
          <a:xfrm>
            <a:off x="6895624" y="1266018"/>
            <a:ext cx="4331216" cy="432596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5" name="Platshållare för innehåll 4">
            <a:extLst>
              <a:ext uri="{FF2B5EF4-FFF2-40B4-BE49-F238E27FC236}">
                <a16:creationId xmlns:a16="http://schemas.microsoft.com/office/drawing/2014/main" id="{888BF5FC-D910-99E6-C7BC-1BACFA896AB2}"/>
              </a:ext>
            </a:extLst>
          </p:cNvPr>
          <p:cNvSpPr>
            <a:spLocks noGrp="1"/>
          </p:cNvSpPr>
          <p:nvPr>
            <p:ph sz="half" idx="2"/>
          </p:nvPr>
        </p:nvSpPr>
        <p:spPr>
          <a:xfrm>
            <a:off x="1253320" y="1971524"/>
            <a:ext cx="5417457" cy="3619500"/>
          </a:xfrm>
        </p:spPr>
        <p:txBody>
          <a:bodyPr vert="horz" lIns="91440" tIns="45720" rIns="91440" bIns="45720" rtlCol="0" anchor="t">
            <a:noAutofit/>
          </a:bodyPr>
          <a:lstStyle/>
          <a:p>
            <a:r>
              <a:rPr lang="sv-SE">
                <a:latin typeface="Source Sans Pro"/>
                <a:ea typeface="Source Sans Pro"/>
              </a:rPr>
              <a:t>Behovsanpassad kost</a:t>
            </a:r>
            <a:endParaRPr lang="sv-SE">
              <a:ea typeface="Source Sans Pro" panose="020B0503030403020204" pitchFamily="34" charset="0"/>
            </a:endParaRPr>
          </a:p>
          <a:p>
            <a:r>
              <a:rPr lang="sv-SE">
                <a:latin typeface="Source Sans Pro"/>
                <a:ea typeface="Source Sans Pro"/>
              </a:rPr>
              <a:t>Kontaktuppgifter</a:t>
            </a:r>
          </a:p>
          <a:p>
            <a:r>
              <a:rPr lang="sv-SE" dirty="0">
                <a:latin typeface="Source Sans Pro"/>
                <a:ea typeface="Source Sans Pro"/>
              </a:rPr>
              <a:t>Sommarfritids</a:t>
            </a:r>
          </a:p>
          <a:p>
            <a:r>
              <a:rPr lang="sv-SE" dirty="0">
                <a:latin typeface="Source Sans Pro"/>
                <a:ea typeface="Source Sans Pro"/>
              </a:rPr>
              <a:t>Modersmålsansökan</a:t>
            </a:r>
          </a:p>
          <a:p>
            <a:endParaRPr lang="sv-SE" dirty="0">
              <a:ea typeface="Source Sans Pro"/>
            </a:endParaRPr>
          </a:p>
          <a:p>
            <a:pPr marL="0" indent="0">
              <a:buNone/>
            </a:pPr>
            <a:r>
              <a:rPr lang="sv-SE" dirty="0">
                <a:latin typeface="Source Sans Pro"/>
                <a:ea typeface="Source Sans Pro"/>
              </a:rPr>
              <a:t>Ni behöver inte signera för att </a:t>
            </a:r>
            <a:br>
              <a:rPr lang="sv-SE" dirty="0">
                <a:latin typeface="Source Sans Pro"/>
                <a:ea typeface="Source Sans Pro"/>
              </a:rPr>
            </a:br>
            <a:r>
              <a:rPr lang="sv-SE" dirty="0">
                <a:latin typeface="Source Sans Pro"/>
                <a:ea typeface="Source Sans Pro"/>
              </a:rPr>
              <a:t>skicka in </a:t>
            </a:r>
            <a:r>
              <a:rPr lang="sv-SE" dirty="0" err="1">
                <a:latin typeface="Source Sans Pro"/>
                <a:ea typeface="Source Sans Pro"/>
              </a:rPr>
              <a:t>förväntasdokumentet</a:t>
            </a:r>
            <a:r>
              <a:rPr lang="sv-SE" dirty="0">
                <a:latin typeface="Source Sans Pro"/>
                <a:ea typeface="Source Sans Pro"/>
              </a:rPr>
              <a:t>. Det får gärna signeras av er och barnet men behålls i hemmet.</a:t>
            </a:r>
          </a:p>
        </p:txBody>
      </p:sp>
    </p:spTree>
    <p:extLst>
      <p:ext uri="{BB962C8B-B14F-4D97-AF65-F5344CB8AC3E}">
        <p14:creationId xmlns:p14="http://schemas.microsoft.com/office/powerpoint/2010/main" val="3677846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E5856-3FCC-53CF-00B0-105E52D17223}"/>
              </a:ext>
            </a:extLst>
          </p:cNvPr>
          <p:cNvSpPr>
            <a:spLocks noGrp="1"/>
          </p:cNvSpPr>
          <p:nvPr>
            <p:ph type="title"/>
          </p:nvPr>
        </p:nvSpPr>
        <p:spPr/>
        <p:txBody>
          <a:bodyPr/>
          <a:lstStyle/>
          <a:p>
            <a:r>
              <a:rPr lang="en-US" dirty="0">
                <a:latin typeface="Source Sans Pro Semibold"/>
                <a:ea typeface="Source Sans Pro Semibold"/>
              </a:rPr>
              <a:t>Regler, </a:t>
            </a:r>
            <a:r>
              <a:rPr lang="en-US" dirty="0" err="1">
                <a:latin typeface="Source Sans Pro Semibold"/>
                <a:ea typeface="Source Sans Pro Semibold"/>
              </a:rPr>
              <a:t>rutiner</a:t>
            </a:r>
            <a:r>
              <a:rPr lang="en-US" dirty="0">
                <a:latin typeface="Source Sans Pro Semibold"/>
                <a:ea typeface="Source Sans Pro Semibold"/>
              </a:rPr>
              <a:t> och </a:t>
            </a:r>
            <a:r>
              <a:rPr lang="en-US" dirty="0" err="1">
                <a:latin typeface="Source Sans Pro Semibold"/>
                <a:ea typeface="Source Sans Pro Semibold"/>
              </a:rPr>
              <a:t>konsekvenser</a:t>
            </a:r>
            <a:endParaRPr lang="en-US" dirty="0" err="1"/>
          </a:p>
        </p:txBody>
      </p:sp>
      <p:sp>
        <p:nvSpPr>
          <p:cNvPr id="4" name="Slide Number Placeholder 3">
            <a:extLst>
              <a:ext uri="{FF2B5EF4-FFF2-40B4-BE49-F238E27FC236}">
                <a16:creationId xmlns:a16="http://schemas.microsoft.com/office/drawing/2014/main" id="{16444CB9-3EAB-072D-5947-BEFBF21AD0A8}"/>
              </a:ext>
            </a:extLst>
          </p:cNvPr>
          <p:cNvSpPr>
            <a:spLocks noGrp="1"/>
          </p:cNvSpPr>
          <p:nvPr>
            <p:ph type="sldNum" sz="quarter" idx="12"/>
          </p:nvPr>
        </p:nvSpPr>
        <p:spPr/>
        <p:txBody>
          <a:bodyPr/>
          <a:lstStyle/>
          <a:p>
            <a:fld id="{D02B33C2-54EE-4A44-9B78-6F01870CE737}" type="slidenum">
              <a:rPr lang="sv-SE" smtClean="0"/>
              <a:t>23</a:t>
            </a:fld>
            <a:endParaRPr lang="sv-SE"/>
          </a:p>
        </p:txBody>
      </p:sp>
      <p:sp>
        <p:nvSpPr>
          <p:cNvPr id="5" name="TextBox 4">
            <a:extLst>
              <a:ext uri="{FF2B5EF4-FFF2-40B4-BE49-F238E27FC236}">
                <a16:creationId xmlns:a16="http://schemas.microsoft.com/office/drawing/2014/main" id="{53CF8D4E-B360-24B8-7C21-5D4A8466AB51}"/>
              </a:ext>
            </a:extLst>
          </p:cNvPr>
          <p:cNvSpPr txBox="1"/>
          <p:nvPr/>
        </p:nvSpPr>
        <p:spPr>
          <a:xfrm>
            <a:off x="3048000" y="342900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Positiv skolkultur</a:t>
            </a:r>
            <a:endParaRPr lang="en-US"/>
          </a:p>
          <a:p>
            <a:pPr algn="ctr"/>
            <a:endParaRPr lang="en-US"/>
          </a:p>
        </p:txBody>
      </p:sp>
    </p:spTree>
    <p:extLst>
      <p:ext uri="{BB962C8B-B14F-4D97-AF65-F5344CB8AC3E}">
        <p14:creationId xmlns:p14="http://schemas.microsoft.com/office/powerpoint/2010/main" val="3671976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F29914-4204-98E6-FB3F-648CE14D23A6}"/>
              </a:ext>
            </a:extLst>
          </p:cNvPr>
          <p:cNvSpPr>
            <a:spLocks noGrp="1"/>
          </p:cNvSpPr>
          <p:nvPr>
            <p:ph type="title"/>
          </p:nvPr>
        </p:nvSpPr>
        <p:spPr>
          <a:xfrm>
            <a:off x="809172" y="1335855"/>
            <a:ext cx="11196900" cy="1255857"/>
          </a:xfrm>
        </p:spPr>
        <p:txBody>
          <a:bodyPr>
            <a:normAutofit/>
          </a:bodyPr>
          <a:lstStyle/>
          <a:p>
            <a:r>
              <a:rPr lang="sv-SE"/>
              <a:t>Reflektioner och omvärldsbevakning</a:t>
            </a:r>
          </a:p>
        </p:txBody>
      </p:sp>
      <p:sp>
        <p:nvSpPr>
          <p:cNvPr id="3" name="Platshållare för innehåll 2">
            <a:extLst>
              <a:ext uri="{FF2B5EF4-FFF2-40B4-BE49-F238E27FC236}">
                <a16:creationId xmlns:a16="http://schemas.microsoft.com/office/drawing/2014/main" id="{C0DD9D2B-263E-A7A1-680D-76E28D694A97}"/>
              </a:ext>
            </a:extLst>
          </p:cNvPr>
          <p:cNvSpPr>
            <a:spLocks noGrp="1"/>
          </p:cNvSpPr>
          <p:nvPr>
            <p:ph idx="1"/>
          </p:nvPr>
        </p:nvSpPr>
        <p:spPr>
          <a:xfrm>
            <a:off x="97536" y="2746212"/>
            <a:ext cx="3507654" cy="2994711"/>
          </a:xfrm>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p>
            <a:r>
              <a:rPr lang="sv-SE" dirty="0">
                <a:latin typeface="Source Sans Pro"/>
                <a:ea typeface="Source Sans Pro"/>
              </a:rPr>
              <a:t>Barn idag växer upp i ett sammanhang med:</a:t>
            </a:r>
            <a:endParaRPr lang="sv-SE" dirty="0"/>
          </a:p>
          <a:p>
            <a:pPr marL="342900" indent="-342900">
              <a:buFont typeface="Arial" panose="020B0604020202020204" pitchFamily="34" charset="0"/>
              <a:buChar char="•"/>
            </a:pPr>
            <a:r>
              <a:rPr lang="sv-SE" dirty="0"/>
              <a:t>ständiga intryck</a:t>
            </a:r>
          </a:p>
          <a:p>
            <a:pPr marL="342900" indent="-342900">
              <a:buFont typeface="Arial" panose="020B0604020202020204" pitchFamily="34" charset="0"/>
              <a:buChar char="•"/>
            </a:pPr>
            <a:r>
              <a:rPr lang="sv-SE" dirty="0"/>
              <a:t>snabba belöningar</a:t>
            </a:r>
          </a:p>
          <a:p>
            <a:pPr marL="342900" indent="-342900">
              <a:buFont typeface="Arial" panose="020B0604020202020204" pitchFamily="34" charset="0"/>
              <a:buChar char="•"/>
            </a:pPr>
            <a:r>
              <a:rPr lang="sv-SE" dirty="0"/>
              <a:t>flöden som aldrig tar slut</a:t>
            </a:r>
          </a:p>
        </p:txBody>
      </p:sp>
      <p:sp>
        <p:nvSpPr>
          <p:cNvPr id="4" name="Platshållare för bildnummer 3">
            <a:extLst>
              <a:ext uri="{FF2B5EF4-FFF2-40B4-BE49-F238E27FC236}">
                <a16:creationId xmlns:a16="http://schemas.microsoft.com/office/drawing/2014/main" id="{231AB99E-AA03-8DFE-0FDD-9DCEBEF44F72}"/>
              </a:ext>
            </a:extLst>
          </p:cNvPr>
          <p:cNvSpPr>
            <a:spLocks noGrp="1"/>
          </p:cNvSpPr>
          <p:nvPr>
            <p:ph type="sldNum" sz="quarter" idx="12"/>
          </p:nvPr>
        </p:nvSpPr>
        <p:spPr/>
        <p:txBody>
          <a:bodyPr/>
          <a:lstStyle/>
          <a:p>
            <a:fld id="{D02B33C2-54EE-4A44-9B78-6F01870CE737}" type="slidenum">
              <a:rPr lang="sv-SE" smtClean="0"/>
              <a:pPr/>
              <a:t>24</a:t>
            </a:fld>
            <a:endParaRPr lang="sv-SE"/>
          </a:p>
        </p:txBody>
      </p:sp>
      <p:sp>
        <p:nvSpPr>
          <p:cNvPr id="6" name="textruta 5">
            <a:extLst>
              <a:ext uri="{FF2B5EF4-FFF2-40B4-BE49-F238E27FC236}">
                <a16:creationId xmlns:a16="http://schemas.microsoft.com/office/drawing/2014/main" id="{6358CB98-B19C-AD91-B20E-33C5DF3E06AB}"/>
              </a:ext>
            </a:extLst>
          </p:cNvPr>
          <p:cNvSpPr txBox="1"/>
          <p:nvPr/>
        </p:nvSpPr>
        <p:spPr>
          <a:xfrm>
            <a:off x="3780750" y="2753260"/>
            <a:ext cx="4464684" cy="267765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sv-SE"/>
              <a:t> </a:t>
            </a:r>
            <a:r>
              <a:rPr lang="sv-SE" sz="2400"/>
              <a:t>Det gör det svårare att:</a:t>
            </a:r>
          </a:p>
          <a:p>
            <a:endParaRPr lang="sv-SE" sz="2400"/>
          </a:p>
          <a:p>
            <a:pPr marL="342900" indent="-342900">
              <a:buFont typeface="Arial" panose="020B0604020202020204" pitchFamily="34" charset="0"/>
              <a:buChar char="•"/>
            </a:pPr>
            <a:r>
              <a:rPr lang="sv-SE" sz="2400"/>
              <a:t>vänta på sin tur</a:t>
            </a:r>
          </a:p>
          <a:p>
            <a:pPr marL="342900" indent="-342900">
              <a:buFont typeface="Arial" panose="020B0604020202020204" pitchFamily="34" charset="0"/>
              <a:buChar char="•"/>
            </a:pPr>
            <a:r>
              <a:rPr lang="sv-SE" sz="2400"/>
              <a:t>acceptera ett nej</a:t>
            </a:r>
          </a:p>
          <a:p>
            <a:pPr marL="342900" indent="-342900">
              <a:buFont typeface="Arial" panose="020B0604020202020204" pitchFamily="34" charset="0"/>
              <a:buChar char="•"/>
            </a:pPr>
            <a:r>
              <a:rPr lang="sv-SE" sz="2400"/>
              <a:t>fortsätta när något är svårt</a:t>
            </a:r>
          </a:p>
          <a:p>
            <a:pPr marL="342900" indent="-342900">
              <a:buFont typeface="Arial" panose="020B0604020202020204" pitchFamily="34" charset="0"/>
              <a:buChar char="•"/>
            </a:pPr>
            <a:r>
              <a:rPr lang="sv-SE" sz="2400"/>
              <a:t>reglera starka känslor</a:t>
            </a:r>
          </a:p>
          <a:p>
            <a:pPr marL="342900" indent="-342900">
              <a:buFont typeface="Arial" panose="020B0604020202020204" pitchFamily="34" charset="0"/>
              <a:buChar char="•"/>
            </a:pPr>
            <a:r>
              <a:rPr lang="sv-SE" sz="2400"/>
              <a:t>koncentrera sig längre stunder</a:t>
            </a:r>
          </a:p>
        </p:txBody>
      </p:sp>
      <p:sp>
        <p:nvSpPr>
          <p:cNvPr id="7" name="textruta 6">
            <a:extLst>
              <a:ext uri="{FF2B5EF4-FFF2-40B4-BE49-F238E27FC236}">
                <a16:creationId xmlns:a16="http://schemas.microsoft.com/office/drawing/2014/main" id="{094C0D5E-365F-AAFB-43F7-AA7B963450D3}"/>
              </a:ext>
            </a:extLst>
          </p:cNvPr>
          <p:cNvSpPr txBox="1"/>
          <p:nvPr/>
        </p:nvSpPr>
        <p:spPr>
          <a:xfrm>
            <a:off x="8498418" y="2753260"/>
            <a:ext cx="3507654"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sz="2400"/>
              <a:t>I klassrummet märks detta genom:</a:t>
            </a:r>
          </a:p>
          <a:p>
            <a:endParaRPr lang="sv-SE" sz="2400"/>
          </a:p>
          <a:p>
            <a:pPr marL="285750" indent="-285750">
              <a:buFont typeface="Arial" panose="020B0604020202020204" pitchFamily="34" charset="0"/>
              <a:buChar char="•"/>
            </a:pPr>
            <a:r>
              <a:rPr lang="sv-SE" sz="2400"/>
              <a:t>att man ropar rakt ut</a:t>
            </a:r>
          </a:p>
          <a:p>
            <a:pPr marL="285750" indent="-285750">
              <a:buFont typeface="Arial" panose="020B0604020202020204" pitchFamily="34" charset="0"/>
              <a:buChar char="•"/>
            </a:pPr>
            <a:r>
              <a:rPr lang="sv-SE" sz="2400"/>
              <a:t>har svårt att sitta still</a:t>
            </a:r>
          </a:p>
          <a:p>
            <a:pPr marL="285750" indent="-285750">
              <a:buFont typeface="Arial" panose="020B0604020202020204" pitchFamily="34" charset="0"/>
              <a:buChar char="•"/>
            </a:pPr>
            <a:r>
              <a:rPr lang="sv-SE" sz="2400"/>
              <a:t>man lämnar sin plats</a:t>
            </a:r>
          </a:p>
          <a:p>
            <a:pPr marL="285750" indent="-285750">
              <a:buFont typeface="Arial" panose="020B0604020202020204" pitchFamily="34" charset="0"/>
              <a:buChar char="•"/>
            </a:pPr>
            <a:r>
              <a:rPr lang="sv-SE" sz="2400"/>
              <a:t>reagerar starkt vid gränssättning</a:t>
            </a:r>
          </a:p>
          <a:p>
            <a:pPr marL="285750" indent="-285750">
              <a:buFont typeface="Arial" panose="020B0604020202020204" pitchFamily="34" charset="0"/>
              <a:buChar char="•"/>
            </a:pPr>
            <a:r>
              <a:rPr lang="sv-SE" sz="2400"/>
              <a:t>konflikter som startar snabbt</a:t>
            </a:r>
          </a:p>
        </p:txBody>
      </p:sp>
      <p:pic>
        <p:nvPicPr>
          <p:cNvPr id="2052" name="Picture 4" descr="En bild som visar klädsel, person, Människoansikte, inomhus&#10;&#10;AI-genererat innehåll kan vara felaktigt.">
            <a:extLst>
              <a:ext uri="{FF2B5EF4-FFF2-40B4-BE49-F238E27FC236}">
                <a16:creationId xmlns:a16="http://schemas.microsoft.com/office/drawing/2014/main" id="{33A999A6-FAC9-C133-0075-AC87A1B33F89}"/>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21324" r="10834" b="21324"/>
          <a:stretch>
            <a:fillRect/>
          </a:stretch>
        </p:blipFill>
        <p:spPr bwMode="auto">
          <a:xfrm>
            <a:off x="8498418" y="2743968"/>
            <a:ext cx="3516947" cy="378565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Curved Up 4">
            <a:extLst>
              <a:ext uri="{FF2B5EF4-FFF2-40B4-BE49-F238E27FC236}">
                <a16:creationId xmlns:a16="http://schemas.microsoft.com/office/drawing/2014/main" id="{B5D804EE-7A73-C3E7-0DED-EC638572772B}"/>
              </a:ext>
            </a:extLst>
          </p:cNvPr>
          <p:cNvSpPr/>
          <p:nvPr/>
        </p:nvSpPr>
        <p:spPr>
          <a:xfrm>
            <a:off x="3073139" y="5902471"/>
            <a:ext cx="1655772" cy="76682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76117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C05691-130E-4D13-8905-9658248C79FE}"/>
              </a:ext>
            </a:extLst>
          </p:cNvPr>
          <p:cNvSpPr>
            <a:spLocks noGrp="1"/>
          </p:cNvSpPr>
          <p:nvPr>
            <p:ph type="title"/>
          </p:nvPr>
        </p:nvSpPr>
        <p:spPr>
          <a:xfrm>
            <a:off x="595950" y="1098388"/>
            <a:ext cx="6648249" cy="4394988"/>
          </a:xfrm>
        </p:spPr>
        <p:txBody>
          <a:bodyPr vert="horz" lIns="91440" tIns="45720" rIns="91440" bIns="45720" rtlCol="0" anchor="ctr">
            <a:normAutofit/>
          </a:bodyPr>
          <a:lstStyle/>
          <a:p>
            <a:pPr algn="ctr"/>
            <a:r>
              <a:rPr lang="en-US" sz="9600" spc="800"/>
              <a:t>frågor</a:t>
            </a:r>
          </a:p>
        </p:txBody>
      </p:sp>
      <p:pic>
        <p:nvPicPr>
          <p:cNvPr id="8" name="Graphic 7" descr="Help">
            <a:extLst>
              <a:ext uri="{FF2B5EF4-FFF2-40B4-BE49-F238E27FC236}">
                <a16:creationId xmlns:a16="http://schemas.microsoft.com/office/drawing/2014/main" id="{63E393A7-0D26-42D5-A1BC-060757575F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200147" y="1754805"/>
            <a:ext cx="3348389" cy="3348389"/>
          </a:xfrm>
          <a:prstGeom prst="rect">
            <a:avLst/>
          </a:prstGeom>
        </p:spPr>
      </p:pic>
    </p:spTree>
    <p:extLst>
      <p:ext uri="{BB962C8B-B14F-4D97-AF65-F5344CB8AC3E}">
        <p14:creationId xmlns:p14="http://schemas.microsoft.com/office/powerpoint/2010/main" val="904810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7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ruta 28">
            <a:extLst>
              <a:ext uri="{FF2B5EF4-FFF2-40B4-BE49-F238E27FC236}">
                <a16:creationId xmlns:a16="http://schemas.microsoft.com/office/drawing/2014/main" id="{DAEC503A-278A-2DB0-EA9E-1F29D7069EFC}"/>
              </a:ext>
            </a:extLst>
          </p:cNvPr>
          <p:cNvSpPr txBox="1"/>
          <p:nvPr/>
        </p:nvSpPr>
        <p:spPr>
          <a:xfrm>
            <a:off x="4117250" y="3420940"/>
            <a:ext cx="2030026" cy="369332"/>
          </a:xfrm>
          <a:prstGeom prst="rect">
            <a:avLst/>
          </a:prstGeom>
          <a:noFill/>
        </p:spPr>
        <p:txBody>
          <a:bodyPr wrap="square" lIns="91440" tIns="45720" rIns="91440" bIns="45720" rtlCol="0" anchor="t">
            <a:spAutoFit/>
          </a:bodyPr>
          <a:lstStyle/>
          <a:p>
            <a:r>
              <a:rPr lang="sv-SE" dirty="0"/>
              <a:t>Desirée </a:t>
            </a:r>
            <a:r>
              <a:rPr lang="sv-SE"/>
              <a:t>Andersson​</a:t>
            </a:r>
            <a:endParaRPr lang="sv-SE">
              <a:ea typeface="Source Sans Pro"/>
            </a:endParaRPr>
          </a:p>
        </p:txBody>
      </p:sp>
      <p:sp>
        <p:nvSpPr>
          <p:cNvPr id="30" name="textruta 29">
            <a:extLst>
              <a:ext uri="{FF2B5EF4-FFF2-40B4-BE49-F238E27FC236}">
                <a16:creationId xmlns:a16="http://schemas.microsoft.com/office/drawing/2014/main" id="{DCF1CFFB-295D-818E-6209-21FA30437D98}"/>
              </a:ext>
            </a:extLst>
          </p:cNvPr>
          <p:cNvSpPr txBox="1"/>
          <p:nvPr/>
        </p:nvSpPr>
        <p:spPr>
          <a:xfrm>
            <a:off x="8158041" y="3243504"/>
            <a:ext cx="2980188" cy="369332"/>
          </a:xfrm>
          <a:prstGeom prst="rect">
            <a:avLst/>
          </a:prstGeom>
          <a:noFill/>
        </p:spPr>
        <p:txBody>
          <a:bodyPr wrap="square" lIns="91440" tIns="45720" rIns="91440" bIns="45720" rtlCol="0" anchor="t">
            <a:spAutoFit/>
          </a:bodyPr>
          <a:lstStyle/>
          <a:p>
            <a:r>
              <a:rPr lang="sv-SE" dirty="0"/>
              <a:t>Christina </a:t>
            </a:r>
            <a:r>
              <a:rPr lang="sv-SE"/>
              <a:t>Dolk ​</a:t>
            </a:r>
            <a:endParaRPr lang="sv-SE">
              <a:ea typeface="Source Sans Pro"/>
            </a:endParaRPr>
          </a:p>
        </p:txBody>
      </p:sp>
      <p:sp>
        <p:nvSpPr>
          <p:cNvPr id="31" name="textruta 30">
            <a:extLst>
              <a:ext uri="{FF2B5EF4-FFF2-40B4-BE49-F238E27FC236}">
                <a16:creationId xmlns:a16="http://schemas.microsoft.com/office/drawing/2014/main" id="{94A29D1E-4D18-F0FA-AFBE-E40576F0273B}"/>
              </a:ext>
            </a:extLst>
          </p:cNvPr>
          <p:cNvSpPr txBox="1"/>
          <p:nvPr/>
        </p:nvSpPr>
        <p:spPr>
          <a:xfrm>
            <a:off x="2907624" y="6499630"/>
            <a:ext cx="2646649" cy="369332"/>
          </a:xfrm>
          <a:prstGeom prst="rect">
            <a:avLst/>
          </a:prstGeom>
          <a:noFill/>
          <a:ln>
            <a:noFill/>
          </a:ln>
        </p:spPr>
        <p:txBody>
          <a:bodyPr wrap="square" lIns="91440" tIns="45720" rIns="91440" bIns="45720" rtlCol="0" anchor="t">
            <a:spAutoFit/>
          </a:bodyPr>
          <a:lstStyle/>
          <a:p>
            <a:r>
              <a:rPr lang="sv-SE"/>
              <a:t>Anngelica Karlsson</a:t>
            </a:r>
            <a:endParaRPr lang="sv-SE">
              <a:ea typeface="Source Sans Pro"/>
            </a:endParaRPr>
          </a:p>
        </p:txBody>
      </p:sp>
      <p:sp>
        <p:nvSpPr>
          <p:cNvPr id="32" name="textruta 31">
            <a:extLst>
              <a:ext uri="{FF2B5EF4-FFF2-40B4-BE49-F238E27FC236}">
                <a16:creationId xmlns:a16="http://schemas.microsoft.com/office/drawing/2014/main" id="{D7096072-5BD0-0036-76B1-40E7FD5B229A}"/>
              </a:ext>
            </a:extLst>
          </p:cNvPr>
          <p:cNvSpPr txBox="1"/>
          <p:nvPr/>
        </p:nvSpPr>
        <p:spPr>
          <a:xfrm>
            <a:off x="9224754" y="6474558"/>
            <a:ext cx="1756957" cy="369332"/>
          </a:xfrm>
          <a:prstGeom prst="rect">
            <a:avLst/>
          </a:prstGeom>
          <a:noFill/>
        </p:spPr>
        <p:txBody>
          <a:bodyPr wrap="square" lIns="91440" tIns="45720" rIns="91440" bIns="45720" rtlCol="0" anchor="t">
            <a:spAutoFit/>
          </a:bodyPr>
          <a:lstStyle/>
          <a:p>
            <a:r>
              <a:rPr lang="sv-SE" dirty="0"/>
              <a:t>Tova </a:t>
            </a:r>
            <a:r>
              <a:rPr lang="sv-SE" dirty="0" err="1"/>
              <a:t>Anfält</a:t>
            </a:r>
            <a:endParaRPr lang="sv-SE" dirty="0" err="1">
              <a:ea typeface="Source Sans Pro"/>
            </a:endParaRPr>
          </a:p>
        </p:txBody>
      </p:sp>
      <p:sp>
        <p:nvSpPr>
          <p:cNvPr id="33" name="textruta 32">
            <a:extLst>
              <a:ext uri="{FF2B5EF4-FFF2-40B4-BE49-F238E27FC236}">
                <a16:creationId xmlns:a16="http://schemas.microsoft.com/office/drawing/2014/main" id="{8D1E1C5D-0CC1-9206-B034-385E8A6FC9C4}"/>
              </a:ext>
            </a:extLst>
          </p:cNvPr>
          <p:cNvSpPr txBox="1"/>
          <p:nvPr/>
        </p:nvSpPr>
        <p:spPr>
          <a:xfrm>
            <a:off x="6254853" y="6448499"/>
            <a:ext cx="1980612" cy="379228"/>
          </a:xfrm>
          <a:prstGeom prst="rect">
            <a:avLst/>
          </a:prstGeom>
          <a:noFill/>
        </p:spPr>
        <p:txBody>
          <a:bodyPr wrap="square" lIns="91440" tIns="45720" rIns="91440" bIns="45720" rtlCol="0" anchor="t">
            <a:spAutoFit/>
          </a:bodyPr>
          <a:lstStyle/>
          <a:p>
            <a:r>
              <a:rPr lang="sv-SE"/>
              <a:t>XXXXXX</a:t>
            </a:r>
            <a:endParaRPr lang="sv-SE" dirty="0"/>
          </a:p>
        </p:txBody>
      </p:sp>
      <p:pic>
        <p:nvPicPr>
          <p:cNvPr id="9" name="Picture 8">
            <a:extLst>
              <a:ext uri="{FF2B5EF4-FFF2-40B4-BE49-F238E27FC236}">
                <a16:creationId xmlns:a16="http://schemas.microsoft.com/office/drawing/2014/main" id="{6BD9BB61-1735-79B5-F92E-A6BC3A9300DC}"/>
              </a:ext>
            </a:extLst>
          </p:cNvPr>
          <p:cNvPicPr>
            <a:picLocks noChangeAspect="1"/>
          </p:cNvPicPr>
          <p:nvPr/>
        </p:nvPicPr>
        <p:blipFill>
          <a:blip r:embed="rId3"/>
          <a:stretch>
            <a:fillRect/>
          </a:stretch>
        </p:blipFill>
        <p:spPr>
          <a:xfrm>
            <a:off x="9015540" y="3966433"/>
            <a:ext cx="1688125" cy="2526325"/>
          </a:xfrm>
          <a:prstGeom prst="rect">
            <a:avLst/>
          </a:prstGeom>
        </p:spPr>
      </p:pic>
      <p:pic>
        <p:nvPicPr>
          <p:cNvPr id="2" name="Picture 1">
            <a:extLst>
              <a:ext uri="{FF2B5EF4-FFF2-40B4-BE49-F238E27FC236}">
                <a16:creationId xmlns:a16="http://schemas.microsoft.com/office/drawing/2014/main" id="{082D814E-2E46-DD7D-10F8-D984BE7E808C}"/>
              </a:ext>
            </a:extLst>
          </p:cNvPr>
          <p:cNvPicPr>
            <a:picLocks noChangeAspect="1"/>
          </p:cNvPicPr>
          <p:nvPr/>
        </p:nvPicPr>
        <p:blipFill>
          <a:blip r:embed="rId4"/>
          <a:stretch>
            <a:fillRect/>
          </a:stretch>
        </p:blipFill>
        <p:spPr>
          <a:xfrm>
            <a:off x="7936673" y="336652"/>
            <a:ext cx="1850573" cy="2760642"/>
          </a:xfrm>
          <a:prstGeom prst="rect">
            <a:avLst/>
          </a:prstGeom>
        </p:spPr>
      </p:pic>
      <p:pic>
        <p:nvPicPr>
          <p:cNvPr id="4" name="Picture 3">
            <a:extLst>
              <a:ext uri="{FF2B5EF4-FFF2-40B4-BE49-F238E27FC236}">
                <a16:creationId xmlns:a16="http://schemas.microsoft.com/office/drawing/2014/main" id="{C665B5B2-6C71-0361-2433-6315CAA88DD4}"/>
              </a:ext>
            </a:extLst>
          </p:cNvPr>
          <p:cNvPicPr>
            <a:picLocks noChangeAspect="1"/>
          </p:cNvPicPr>
          <p:nvPr/>
        </p:nvPicPr>
        <p:blipFill>
          <a:blip r:embed="rId5"/>
          <a:stretch>
            <a:fillRect/>
          </a:stretch>
        </p:blipFill>
        <p:spPr>
          <a:xfrm>
            <a:off x="4109356" y="339125"/>
            <a:ext cx="1870365" cy="2780434"/>
          </a:xfrm>
          <a:prstGeom prst="rect">
            <a:avLst/>
          </a:prstGeom>
        </p:spPr>
      </p:pic>
      <p:pic>
        <p:nvPicPr>
          <p:cNvPr id="5" name="Picture 4">
            <a:extLst>
              <a:ext uri="{FF2B5EF4-FFF2-40B4-BE49-F238E27FC236}">
                <a16:creationId xmlns:a16="http://schemas.microsoft.com/office/drawing/2014/main" id="{A2CBF770-9355-5CD0-B748-7E1BB58BE958}"/>
              </a:ext>
            </a:extLst>
          </p:cNvPr>
          <p:cNvPicPr>
            <a:picLocks noChangeAspect="1"/>
          </p:cNvPicPr>
          <p:nvPr/>
        </p:nvPicPr>
        <p:blipFill>
          <a:blip r:embed="rId6"/>
          <a:stretch>
            <a:fillRect/>
          </a:stretch>
        </p:blipFill>
        <p:spPr>
          <a:xfrm>
            <a:off x="3047999" y="3958626"/>
            <a:ext cx="1642755" cy="2493448"/>
          </a:xfrm>
          <a:prstGeom prst="rect">
            <a:avLst/>
          </a:prstGeom>
        </p:spPr>
      </p:pic>
      <p:sp>
        <p:nvSpPr>
          <p:cNvPr id="7" name="Rectangle: Rounded Corners 6">
            <a:extLst>
              <a:ext uri="{FF2B5EF4-FFF2-40B4-BE49-F238E27FC236}">
                <a16:creationId xmlns:a16="http://schemas.microsoft.com/office/drawing/2014/main" id="{21ED52B2-B2ED-8B7A-14FC-77CDAE4A9B0D}"/>
              </a:ext>
            </a:extLst>
          </p:cNvPr>
          <p:cNvSpPr/>
          <p:nvPr/>
        </p:nvSpPr>
        <p:spPr>
          <a:xfrm>
            <a:off x="5988512" y="4035335"/>
            <a:ext cx="1621504" cy="222956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Graphic 9" descr="Användare med hel fyllning">
            <a:extLst>
              <a:ext uri="{FF2B5EF4-FFF2-40B4-BE49-F238E27FC236}">
                <a16:creationId xmlns:a16="http://schemas.microsoft.com/office/drawing/2014/main" id="{156754D6-5D39-B142-4D4D-167062BAB3F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339348" y="4704735"/>
            <a:ext cx="914400" cy="914400"/>
          </a:xfrm>
          <a:prstGeom prst="rect">
            <a:avLst/>
          </a:prstGeom>
        </p:spPr>
      </p:pic>
    </p:spTree>
    <p:extLst>
      <p:ext uri="{BB962C8B-B14F-4D97-AF65-F5344CB8AC3E}">
        <p14:creationId xmlns:p14="http://schemas.microsoft.com/office/powerpoint/2010/main" val="354004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Människoansikte, person, leende, klädsel&#10;&#10;Automatiskt genererad beskrivning">
            <a:extLst>
              <a:ext uri="{FF2B5EF4-FFF2-40B4-BE49-F238E27FC236}">
                <a16:creationId xmlns:a16="http://schemas.microsoft.com/office/drawing/2014/main" id="{B4D21C6D-E315-9C0E-93CC-82A6028DA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157" y="409074"/>
            <a:ext cx="2614863" cy="3922294"/>
          </a:xfrm>
          <a:prstGeom prst="rect">
            <a:avLst/>
          </a:prstGeom>
        </p:spPr>
      </p:pic>
      <p:sp>
        <p:nvSpPr>
          <p:cNvPr id="9" name="textruta 8">
            <a:extLst>
              <a:ext uri="{FF2B5EF4-FFF2-40B4-BE49-F238E27FC236}">
                <a16:creationId xmlns:a16="http://schemas.microsoft.com/office/drawing/2014/main" id="{92ABE34F-1B6E-F844-29C2-FA8D3D6AEF7A}"/>
              </a:ext>
            </a:extLst>
          </p:cNvPr>
          <p:cNvSpPr txBox="1"/>
          <p:nvPr/>
        </p:nvSpPr>
        <p:spPr>
          <a:xfrm>
            <a:off x="2506579" y="4692316"/>
            <a:ext cx="2287806" cy="646331"/>
          </a:xfrm>
          <a:prstGeom prst="rect">
            <a:avLst/>
          </a:prstGeom>
          <a:noFill/>
        </p:spPr>
        <p:txBody>
          <a:bodyPr wrap="none" lIns="91440" tIns="45720" rIns="91440" bIns="45720" rtlCol="0" anchor="t">
            <a:spAutoFit/>
          </a:bodyPr>
          <a:lstStyle/>
          <a:p>
            <a:r>
              <a:rPr lang="sv-SE" b="1" dirty="0"/>
              <a:t>Skoladministration </a:t>
            </a:r>
          </a:p>
          <a:p>
            <a:r>
              <a:rPr lang="sv-SE"/>
              <a:t>Camilla Lundqvist</a:t>
            </a:r>
            <a:endParaRPr lang="sv-SE">
              <a:ea typeface="Source Sans Pro"/>
            </a:endParaRPr>
          </a:p>
        </p:txBody>
      </p:sp>
      <p:sp>
        <p:nvSpPr>
          <p:cNvPr id="10" name="textruta 9">
            <a:extLst>
              <a:ext uri="{FF2B5EF4-FFF2-40B4-BE49-F238E27FC236}">
                <a16:creationId xmlns:a16="http://schemas.microsoft.com/office/drawing/2014/main" id="{711284A0-C9D7-0AA7-4725-81453F4D953C}"/>
              </a:ext>
            </a:extLst>
          </p:cNvPr>
          <p:cNvSpPr txBox="1"/>
          <p:nvPr/>
        </p:nvSpPr>
        <p:spPr>
          <a:xfrm>
            <a:off x="7982587" y="4692315"/>
            <a:ext cx="1354858" cy="646331"/>
          </a:xfrm>
          <a:prstGeom prst="rect">
            <a:avLst/>
          </a:prstGeom>
          <a:noFill/>
        </p:spPr>
        <p:txBody>
          <a:bodyPr wrap="none" rtlCol="0">
            <a:spAutoFit/>
          </a:bodyPr>
          <a:lstStyle/>
          <a:p>
            <a:r>
              <a:rPr lang="sv-SE" b="1" dirty="0"/>
              <a:t>Rektor</a:t>
            </a:r>
          </a:p>
          <a:p>
            <a:r>
              <a:rPr lang="sv-SE" dirty="0"/>
              <a:t>Anna Carlén</a:t>
            </a:r>
          </a:p>
        </p:txBody>
      </p:sp>
      <p:pic>
        <p:nvPicPr>
          <p:cNvPr id="2" name="Picture 1">
            <a:extLst>
              <a:ext uri="{FF2B5EF4-FFF2-40B4-BE49-F238E27FC236}">
                <a16:creationId xmlns:a16="http://schemas.microsoft.com/office/drawing/2014/main" id="{5BAFD4E5-6F8E-BC7B-5FC0-C4B9FFBB9C33}"/>
              </a:ext>
            </a:extLst>
          </p:cNvPr>
          <p:cNvPicPr>
            <a:picLocks noChangeAspect="1"/>
          </p:cNvPicPr>
          <p:nvPr/>
        </p:nvPicPr>
        <p:blipFill>
          <a:blip r:embed="rId4"/>
          <a:stretch>
            <a:fillRect/>
          </a:stretch>
        </p:blipFill>
        <p:spPr>
          <a:xfrm>
            <a:off x="2310718" y="316301"/>
            <a:ext cx="2682262" cy="4097548"/>
          </a:xfrm>
          <a:prstGeom prst="rect">
            <a:avLst/>
          </a:prstGeom>
        </p:spPr>
      </p:pic>
    </p:spTree>
    <p:extLst>
      <p:ext uri="{BB962C8B-B14F-4D97-AF65-F5344CB8AC3E}">
        <p14:creationId xmlns:p14="http://schemas.microsoft.com/office/powerpoint/2010/main" val="394635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069E40-F21A-BA32-2778-DBE4D1376044}"/>
              </a:ext>
            </a:extLst>
          </p:cNvPr>
          <p:cNvPicPr>
            <a:picLocks noChangeAspect="1"/>
          </p:cNvPicPr>
          <p:nvPr/>
        </p:nvPicPr>
        <p:blipFill>
          <a:blip r:embed="rId3"/>
          <a:srcRect t="14014" r="-2" b="8262"/>
          <a:stretch>
            <a:fillRect/>
          </a:stretch>
        </p:blipFill>
        <p:spPr>
          <a:xfrm>
            <a:off x="8058615" y="10"/>
            <a:ext cx="4080998" cy="6857990"/>
          </a:xfrm>
          <a:prstGeom prst="rect">
            <a:avLst/>
          </a:prstGeom>
          <a:noFill/>
        </p:spPr>
      </p:pic>
      <p:sp>
        <p:nvSpPr>
          <p:cNvPr id="10" name="Title 1">
            <a:extLst>
              <a:ext uri="{FF2B5EF4-FFF2-40B4-BE49-F238E27FC236}">
                <a16:creationId xmlns:a16="http://schemas.microsoft.com/office/drawing/2014/main" id="{9C9F2203-458E-C43C-F982-73E7CD7965A7}"/>
              </a:ext>
            </a:extLst>
          </p:cNvPr>
          <p:cNvSpPr>
            <a:spLocks noGrp="1"/>
          </p:cNvSpPr>
          <p:nvPr>
            <p:ph type="title"/>
          </p:nvPr>
        </p:nvSpPr>
        <p:spPr>
          <a:xfrm>
            <a:off x="838200" y="1195709"/>
            <a:ext cx="6529039" cy="1380947"/>
          </a:xfrm>
        </p:spPr>
        <p:txBody>
          <a:bodyPr vert="horz" lIns="91440" tIns="45720" rIns="91440" bIns="45720" rtlCol="0" anchor="b" anchorCtr="0">
            <a:normAutofit/>
          </a:bodyPr>
          <a:lstStyle/>
          <a:p>
            <a:r>
              <a:rPr lang="sv-SE" kern="1200" spc="-150" baseline="0">
                <a:latin typeface="Source Sans Pro Semibold" panose="020B0603030403020204" pitchFamily="34" charset="0"/>
                <a:ea typeface="+mj-ea"/>
                <a:cs typeface="+mj-cs"/>
              </a:rPr>
              <a:t>Skolläkare och skolsköterska</a:t>
            </a:r>
          </a:p>
        </p:txBody>
      </p:sp>
      <p:sp>
        <p:nvSpPr>
          <p:cNvPr id="5" name="textruta 4">
            <a:extLst>
              <a:ext uri="{FF2B5EF4-FFF2-40B4-BE49-F238E27FC236}">
                <a16:creationId xmlns:a16="http://schemas.microsoft.com/office/drawing/2014/main" id="{E4897173-D69F-D928-DCC7-508CF87C1A09}"/>
              </a:ext>
            </a:extLst>
          </p:cNvPr>
          <p:cNvSpPr txBox="1"/>
          <p:nvPr/>
        </p:nvSpPr>
        <p:spPr>
          <a:xfrm>
            <a:off x="838200" y="2634712"/>
            <a:ext cx="6529039" cy="3542250"/>
          </a:xfrm>
          <a:prstGeom prst="rect">
            <a:avLst/>
          </a:prstGeom>
        </p:spPr>
        <p:txBody>
          <a:bodyPr vert="horz" lIns="91440" tIns="45720" rIns="91440" bIns="45720" rtlCol="0" anchor="t">
            <a:normAutofit/>
          </a:bodyPr>
          <a:lstStyle/>
          <a:p>
            <a:pPr>
              <a:lnSpc>
                <a:spcPct val="90000"/>
              </a:lnSpc>
              <a:spcBef>
                <a:spcPts val="1000"/>
              </a:spcBef>
              <a:spcAft>
                <a:spcPts val="600"/>
              </a:spcAft>
              <a:buFont typeface="Arial" panose="020B0604020202020204" pitchFamily="34" charset="0"/>
            </a:pPr>
            <a:r>
              <a:rPr lang="sv-SE" sz="2200" b="1" i="0">
                <a:effectLst/>
                <a:latin typeface="Source Sans Pro" panose="020B0503030403020204" pitchFamily="34" charset="0"/>
              </a:rPr>
              <a:t>Skolläkare och skolsköterska</a:t>
            </a:r>
          </a:p>
          <a:p>
            <a:pPr>
              <a:lnSpc>
                <a:spcPct val="90000"/>
              </a:lnSpc>
              <a:spcBef>
                <a:spcPts val="1000"/>
              </a:spcBef>
              <a:spcAft>
                <a:spcPts val="600"/>
              </a:spcAft>
              <a:buFont typeface="Arial" panose="020B0604020202020204" pitchFamily="34" charset="0"/>
            </a:pPr>
            <a:r>
              <a:rPr lang="sv-SE" sz="2200" b="0" i="0">
                <a:effectLst/>
                <a:latin typeface="Source Sans Pro" panose="020B0503030403020204" pitchFamily="34" charset="0"/>
              </a:rPr>
              <a:t>Skolsköterskan och skolläkaren ansvarar för elevhälsans medicinska insats (EMI).</a:t>
            </a:r>
          </a:p>
          <a:p>
            <a:pPr>
              <a:lnSpc>
                <a:spcPct val="90000"/>
              </a:lnSpc>
              <a:spcBef>
                <a:spcPts val="1000"/>
              </a:spcBef>
              <a:spcAft>
                <a:spcPts val="600"/>
              </a:spcAft>
              <a:buFont typeface="Arial" panose="020B0604020202020204" pitchFamily="34" charset="0"/>
            </a:pPr>
            <a:r>
              <a:rPr lang="sv-SE" sz="2200" b="0" i="0">
                <a:effectLst/>
                <a:latin typeface="Source Sans Pro" panose="020B0503030403020204" pitchFamily="34" charset="0"/>
              </a:rPr>
              <a:t>Skolsköterskan erbjuder och genomför hälsobesök innefattande hälsosamtal och hälsoundersökningar enligt gällande program och vaccinationer enligt Folkhälsomyndighetens riktlinjer.</a:t>
            </a:r>
          </a:p>
          <a:p>
            <a:pPr>
              <a:lnSpc>
                <a:spcPct val="90000"/>
              </a:lnSpc>
              <a:spcBef>
                <a:spcPts val="1000"/>
              </a:spcBef>
              <a:spcAft>
                <a:spcPts val="600"/>
              </a:spcAft>
              <a:buFont typeface="Arial" panose="020B0604020202020204" pitchFamily="34" charset="0"/>
            </a:pPr>
            <a:r>
              <a:rPr lang="sv-SE" sz="2200" b="0" i="0">
                <a:effectLst/>
                <a:latin typeface="Source Sans Pro"/>
                <a:ea typeface="Source Sans Pro"/>
              </a:rPr>
              <a:t>Skolläkaren ansvarar för medicinska bedömningar vid skolrelaterade hälsoproblem.</a:t>
            </a:r>
            <a:r>
              <a:rPr lang="sv-SE" sz="2200">
                <a:latin typeface="Source Sans Pro"/>
                <a:ea typeface="Source Sans Pro"/>
              </a:rPr>
              <a:t> </a:t>
            </a:r>
            <a:endParaRPr lang="sv-SE" sz="2200" b="0" i="0">
              <a:effectLst/>
              <a:latin typeface="Source Sans Pro" panose="020B0503030403020204" pitchFamily="34" charset="0"/>
              <a:ea typeface="Source Sans Pro"/>
            </a:endParaRPr>
          </a:p>
        </p:txBody>
      </p:sp>
      <p:sp>
        <p:nvSpPr>
          <p:cNvPr id="12" name="Slide Number Placeholder 3" hidden="1">
            <a:extLst>
              <a:ext uri="{FF2B5EF4-FFF2-40B4-BE49-F238E27FC236}">
                <a16:creationId xmlns:a16="http://schemas.microsoft.com/office/drawing/2014/main" id="{064C2D7A-E602-29F0-2C57-D7FCC451A62A}"/>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5</a:t>
            </a:fld>
            <a:endParaRPr lang="sv-SE"/>
          </a:p>
        </p:txBody>
      </p:sp>
    </p:spTree>
    <p:extLst>
      <p:ext uri="{BB962C8B-B14F-4D97-AF65-F5344CB8AC3E}">
        <p14:creationId xmlns:p14="http://schemas.microsoft.com/office/powerpoint/2010/main" val="2623913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C9F2203-458E-C43C-F982-73E7CD7965A7}"/>
              </a:ext>
            </a:extLst>
          </p:cNvPr>
          <p:cNvSpPr>
            <a:spLocks noGrp="1"/>
          </p:cNvSpPr>
          <p:nvPr>
            <p:ph type="title"/>
          </p:nvPr>
        </p:nvSpPr>
        <p:spPr>
          <a:xfrm>
            <a:off x="838200" y="1195709"/>
            <a:ext cx="6529039" cy="1380947"/>
          </a:xfrm>
        </p:spPr>
        <p:txBody>
          <a:bodyPr vert="horz" lIns="91440" tIns="45720" rIns="91440" bIns="45720" rtlCol="0" anchor="b" anchorCtr="0">
            <a:normAutofit/>
          </a:bodyPr>
          <a:lstStyle/>
          <a:p>
            <a:r>
              <a:rPr lang="sv-SE" kern="1200" spc="-150" baseline="0">
                <a:latin typeface="Source Sans Pro Semibold" panose="020B0603030403020204" pitchFamily="34" charset="0"/>
                <a:ea typeface="+mj-ea"/>
                <a:cs typeface="+mj-cs"/>
              </a:rPr>
              <a:t>Skolpsykolog </a:t>
            </a:r>
          </a:p>
        </p:txBody>
      </p:sp>
      <p:sp>
        <p:nvSpPr>
          <p:cNvPr id="5" name="textruta 4">
            <a:extLst>
              <a:ext uri="{FF2B5EF4-FFF2-40B4-BE49-F238E27FC236}">
                <a16:creationId xmlns:a16="http://schemas.microsoft.com/office/drawing/2014/main" id="{E4897173-D69F-D928-DCC7-508CF87C1A09}"/>
              </a:ext>
            </a:extLst>
          </p:cNvPr>
          <p:cNvSpPr txBox="1"/>
          <p:nvPr/>
        </p:nvSpPr>
        <p:spPr>
          <a:xfrm>
            <a:off x="838200" y="2598427"/>
            <a:ext cx="6529039" cy="3941392"/>
          </a:xfrm>
          <a:prstGeom prst="rect">
            <a:avLst/>
          </a:prstGeom>
        </p:spPr>
        <p:txBody>
          <a:bodyPr vert="horz" lIns="91440" tIns="45720" rIns="91440" bIns="45720" rtlCol="0" anchor="t">
            <a:noAutofit/>
          </a:bodyPr>
          <a:lstStyle/>
          <a:p>
            <a:pPr>
              <a:lnSpc>
                <a:spcPct val="90000"/>
              </a:lnSpc>
              <a:spcBef>
                <a:spcPts val="1000"/>
              </a:spcBef>
              <a:spcAft>
                <a:spcPts val="600"/>
              </a:spcAft>
              <a:buFont typeface="Arial" panose="020B0604020202020204" pitchFamily="34" charset="0"/>
            </a:pPr>
            <a:r>
              <a:rPr lang="sv-SE" sz="1400" b="1" dirty="0">
                <a:latin typeface="Source Sans Pro"/>
                <a:ea typeface="Source Sans Pro"/>
              </a:rPr>
              <a:t>Psykolog</a:t>
            </a:r>
          </a:p>
          <a:p>
            <a:pPr>
              <a:lnSpc>
                <a:spcPct val="90000"/>
              </a:lnSpc>
              <a:spcBef>
                <a:spcPts val="1000"/>
              </a:spcBef>
              <a:spcAft>
                <a:spcPts val="600"/>
              </a:spcAft>
              <a:buFont typeface="Arial" panose="020B0604020202020204" pitchFamily="34" charset="0"/>
            </a:pPr>
            <a:r>
              <a:rPr lang="sv-SE" sz="1400" dirty="0">
                <a:latin typeface="Source Sans Pro"/>
                <a:ea typeface="Source Sans Pro"/>
              </a:rPr>
              <a:t>Psykologen har kunskap om barn och ungdomar på både individ, grupp och systemnivå. Vid behov genomför psykologen kartläggningar och bedömningar av elever med särskilda behov. Psykologens insatser inom grundskolan kan även bestå av samtal, konsultationer och handledning till personal. Skolpsykologen kan även erbjuda klargörande och stödjande samtal till elever och vårdnadshavare.  Allt arbete sker med fokus på att främja elevers inlärning och utveckling samt nå kunskapskraven. Skolpsykolog arbetar under hälso- och sjukvårdslagens sekretessregler och har tystnadsplikt. </a:t>
            </a:r>
          </a:p>
          <a:p>
            <a:pPr>
              <a:lnSpc>
                <a:spcPct val="90000"/>
              </a:lnSpc>
              <a:spcBef>
                <a:spcPts val="1000"/>
              </a:spcBef>
              <a:spcAft>
                <a:spcPts val="600"/>
              </a:spcAft>
            </a:pPr>
            <a:r>
              <a:rPr lang="sv-SE" sz="1400" b="1" i="1" dirty="0">
                <a:latin typeface="Source Sans Pro"/>
                <a:ea typeface="Source Sans Pro"/>
              </a:rPr>
              <a:t>Skolkurator </a:t>
            </a:r>
            <a:endParaRPr lang="en-US" sz="1400" b="1" i="1">
              <a:latin typeface="Source Sans Pro"/>
              <a:ea typeface="Source Sans Pro"/>
            </a:endParaRPr>
          </a:p>
          <a:p>
            <a:pPr>
              <a:lnSpc>
                <a:spcPct val="90000"/>
              </a:lnSpc>
              <a:spcBef>
                <a:spcPts val="1000"/>
              </a:spcBef>
              <a:spcAft>
                <a:spcPts val="600"/>
              </a:spcAft>
            </a:pPr>
            <a:r>
              <a:rPr lang="sv-SE" sz="1400" i="1" dirty="0">
                <a:latin typeface="Source Sans Pro"/>
                <a:ea typeface="Source Sans Pro"/>
              </a:rPr>
              <a:t>Skolkuratorns arbetsuppgifter består av samtal såsom stöd-, motivations-, kris- och konfliktsamtal liksom utredande, rådgivande och bearbetande samtal med enskilda elever och deras vårdnadshavare. Den sociala kartläggningen inför ansökan om särskola det vill säga så kallad skolformsbedömning och om särskilda sociala skäl föreligger ska alltid göras av skolkurator. Skolkurator har tystnadsplikt enligt offentlighets- och sekretesslagstiftningen.</a:t>
            </a:r>
            <a:endParaRPr lang="sv-SE" sz="1400" i="1" dirty="0">
              <a:latin typeface="Source Sans Pro"/>
            </a:endParaRPr>
          </a:p>
          <a:p>
            <a:pPr>
              <a:lnSpc>
                <a:spcPct val="90000"/>
              </a:lnSpc>
              <a:spcBef>
                <a:spcPts val="1000"/>
              </a:spcBef>
              <a:spcAft>
                <a:spcPts val="600"/>
              </a:spcAft>
              <a:buFont typeface="Arial" panose="020B0604020202020204" pitchFamily="34" charset="0"/>
            </a:pPr>
            <a:endParaRPr lang="sv-SE" sz="1100">
              <a:latin typeface="Source Sans Pro" panose="020B0503030403020204" pitchFamily="34" charset="0"/>
              <a:ea typeface="Source Sans Pro" panose="020B0503030403020204" pitchFamily="34" charset="0"/>
            </a:endParaRPr>
          </a:p>
        </p:txBody>
      </p:sp>
      <p:sp>
        <p:nvSpPr>
          <p:cNvPr id="12" name="Slide Number Placeholder 3" hidden="1">
            <a:extLst>
              <a:ext uri="{FF2B5EF4-FFF2-40B4-BE49-F238E27FC236}">
                <a16:creationId xmlns:a16="http://schemas.microsoft.com/office/drawing/2014/main" id="{064C2D7A-E602-29F0-2C57-D7FCC451A62A}"/>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6</a:t>
            </a:fld>
            <a:endParaRPr lang="sv-SE"/>
          </a:p>
        </p:txBody>
      </p:sp>
      <p:sp>
        <p:nvSpPr>
          <p:cNvPr id="4" name="textruta 3">
            <a:extLst>
              <a:ext uri="{FF2B5EF4-FFF2-40B4-BE49-F238E27FC236}">
                <a16:creationId xmlns:a16="http://schemas.microsoft.com/office/drawing/2014/main" id="{B2028F17-1439-2E7F-5994-AC1633F92199}"/>
              </a:ext>
            </a:extLst>
          </p:cNvPr>
          <p:cNvSpPr txBox="1"/>
          <p:nvPr/>
        </p:nvSpPr>
        <p:spPr>
          <a:xfrm>
            <a:off x="8498114" y="5595257"/>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400" b="1" dirty="0">
                <a:solidFill>
                  <a:schemeClr val="bg1"/>
                </a:solidFill>
              </a:rPr>
              <a:t>Josefin </a:t>
            </a:r>
            <a:r>
              <a:rPr lang="sv-SE" sz="1400" b="1" err="1">
                <a:solidFill>
                  <a:schemeClr val="bg1"/>
                </a:solidFill>
              </a:rPr>
              <a:t>Sjömark</a:t>
            </a:r>
            <a:r>
              <a:rPr lang="sv-SE" sz="1400" b="1" dirty="0">
                <a:solidFill>
                  <a:schemeClr val="bg1"/>
                </a:solidFill>
              </a:rPr>
              <a:t> arbetar onsdagar och är legitimerad psykolog. Josefin stöttar i både sociala- och psykologiska frågor.</a:t>
            </a:r>
            <a:endParaRPr lang="sv-SE" b="1" dirty="0">
              <a:solidFill>
                <a:schemeClr val="bg1"/>
              </a:solidFill>
            </a:endParaRPr>
          </a:p>
        </p:txBody>
      </p:sp>
      <p:sp>
        <p:nvSpPr>
          <p:cNvPr id="2" name="TextBox 1">
            <a:extLst>
              <a:ext uri="{FF2B5EF4-FFF2-40B4-BE49-F238E27FC236}">
                <a16:creationId xmlns:a16="http://schemas.microsoft.com/office/drawing/2014/main" id="{764FBA18-6F57-3E66-AF43-FDE9D53B7D56}"/>
              </a:ext>
            </a:extLst>
          </p:cNvPr>
          <p:cNvSpPr txBox="1"/>
          <p:nvPr/>
        </p:nvSpPr>
        <p:spPr>
          <a:xfrm rot="540000">
            <a:off x="5321046" y="1214481"/>
            <a:ext cx="49860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ea typeface="Source Sans Pro"/>
              </a:rPr>
              <a:t>Rekrytering</a:t>
            </a:r>
            <a:r>
              <a:rPr lang="en-US" sz="2800" dirty="0">
                <a:ea typeface="Source Sans Pro"/>
              </a:rPr>
              <a:t> </a:t>
            </a:r>
            <a:r>
              <a:rPr lang="en-US" sz="2800" dirty="0" err="1">
                <a:ea typeface="Source Sans Pro"/>
              </a:rPr>
              <a:t>pågår</a:t>
            </a:r>
            <a:endParaRPr lang="en-US" sz="4000">
              <a:ea typeface="Source Sans Pro"/>
            </a:endParaRPr>
          </a:p>
        </p:txBody>
      </p:sp>
    </p:spTree>
    <p:extLst>
      <p:ext uri="{BB962C8B-B14F-4D97-AF65-F5344CB8AC3E}">
        <p14:creationId xmlns:p14="http://schemas.microsoft.com/office/powerpoint/2010/main" val="2949771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42BB2F-0427-5E89-AB33-3A90E89DDAB1}"/>
              </a:ext>
            </a:extLst>
          </p:cNvPr>
          <p:cNvPicPr>
            <a:picLocks noChangeAspect="1"/>
          </p:cNvPicPr>
          <p:nvPr/>
        </p:nvPicPr>
        <p:blipFill>
          <a:blip r:embed="rId3"/>
          <a:srcRect l="4489" r="6362"/>
          <a:stretch>
            <a:fillRect/>
          </a:stretch>
        </p:blipFill>
        <p:spPr>
          <a:xfrm>
            <a:off x="8058615" y="10"/>
            <a:ext cx="4080998" cy="6857990"/>
          </a:xfrm>
          <a:prstGeom prst="rect">
            <a:avLst/>
          </a:prstGeom>
          <a:noFill/>
        </p:spPr>
      </p:pic>
      <p:sp>
        <p:nvSpPr>
          <p:cNvPr id="2" name="Title 1">
            <a:extLst>
              <a:ext uri="{FF2B5EF4-FFF2-40B4-BE49-F238E27FC236}">
                <a16:creationId xmlns:a16="http://schemas.microsoft.com/office/drawing/2014/main" id="{6A76FD37-3392-E627-D106-F589899EA342}"/>
              </a:ext>
            </a:extLst>
          </p:cNvPr>
          <p:cNvSpPr>
            <a:spLocks noGrp="1"/>
          </p:cNvSpPr>
          <p:nvPr>
            <p:ph type="title"/>
          </p:nvPr>
        </p:nvSpPr>
        <p:spPr>
          <a:xfrm>
            <a:off x="838200" y="1195709"/>
            <a:ext cx="6529039" cy="1380947"/>
          </a:xfrm>
        </p:spPr>
        <p:txBody>
          <a:bodyPr anchor="b">
            <a:normAutofit/>
          </a:bodyPr>
          <a:lstStyle/>
          <a:p>
            <a:r>
              <a:rPr lang="en-US" err="1"/>
              <a:t>Speciallärare</a:t>
            </a:r>
            <a:endParaRPr lang="en-US" dirty="0" err="1"/>
          </a:p>
        </p:txBody>
      </p:sp>
      <p:sp>
        <p:nvSpPr>
          <p:cNvPr id="7" name="TextBox 6">
            <a:extLst>
              <a:ext uri="{FF2B5EF4-FFF2-40B4-BE49-F238E27FC236}">
                <a16:creationId xmlns:a16="http://schemas.microsoft.com/office/drawing/2014/main" id="{C1F192C9-162F-991F-DB58-AD4C32D063CF}"/>
              </a:ext>
            </a:extLst>
          </p:cNvPr>
          <p:cNvSpPr txBox="1"/>
          <p:nvPr/>
        </p:nvSpPr>
        <p:spPr>
          <a:xfrm>
            <a:off x="838200" y="2634712"/>
            <a:ext cx="6529039" cy="354225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Bef>
                <a:spcPts val="1000"/>
              </a:spcBef>
            </a:pPr>
            <a:r>
              <a:rPr lang="en-US" sz="2400" kern="1200"/>
              <a:t>Johannice Gran Carlsson</a:t>
            </a:r>
          </a:p>
        </p:txBody>
      </p:sp>
      <p:sp>
        <p:nvSpPr>
          <p:cNvPr id="4" name="Slide Number Placeholder 3" hidden="1">
            <a:extLst>
              <a:ext uri="{FF2B5EF4-FFF2-40B4-BE49-F238E27FC236}">
                <a16:creationId xmlns:a16="http://schemas.microsoft.com/office/drawing/2014/main" id="{9CF81012-B3A9-A875-CD78-CF9B3547BB3F}"/>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7</a:t>
            </a:fld>
            <a:endParaRPr lang="sv-SE"/>
          </a:p>
        </p:txBody>
      </p:sp>
    </p:spTree>
    <p:extLst>
      <p:ext uri="{BB962C8B-B14F-4D97-AF65-F5344CB8AC3E}">
        <p14:creationId xmlns:p14="http://schemas.microsoft.com/office/powerpoint/2010/main" val="204895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CC4CA4E-9806-A03C-BA99-D16B8D09AB1C}"/>
              </a:ext>
            </a:extLst>
          </p:cNvPr>
          <p:cNvSpPr>
            <a:spLocks noGrp="1"/>
          </p:cNvSpPr>
          <p:nvPr>
            <p:ph type="title"/>
          </p:nvPr>
        </p:nvSpPr>
        <p:spPr>
          <a:xfrm>
            <a:off x="838200" y="1195709"/>
            <a:ext cx="6529039" cy="1380947"/>
          </a:xfrm>
        </p:spPr>
        <p:txBody>
          <a:bodyPr anchor="b">
            <a:normAutofit/>
          </a:bodyPr>
          <a:lstStyle/>
          <a:p>
            <a:r>
              <a:rPr lang="sv-SE" dirty="0"/>
              <a:t>Måltidsservice – egen kock</a:t>
            </a:r>
          </a:p>
        </p:txBody>
      </p:sp>
      <p:sp>
        <p:nvSpPr>
          <p:cNvPr id="11" name="Content Placeholder 3">
            <a:extLst>
              <a:ext uri="{FF2B5EF4-FFF2-40B4-BE49-F238E27FC236}">
                <a16:creationId xmlns:a16="http://schemas.microsoft.com/office/drawing/2014/main" id="{83B4C14A-04F5-01A7-BFDC-D2B0A6F90C6F}"/>
              </a:ext>
            </a:extLst>
          </p:cNvPr>
          <p:cNvSpPr>
            <a:spLocks noGrp="1"/>
          </p:cNvSpPr>
          <p:nvPr>
            <p:ph idx="1"/>
          </p:nvPr>
        </p:nvSpPr>
        <p:spPr>
          <a:xfrm>
            <a:off x="838200" y="2634712"/>
            <a:ext cx="6529039" cy="3542250"/>
          </a:xfrm>
        </p:spPr>
        <p:txBody>
          <a:bodyPr vert="horz" lIns="91440" tIns="45720" rIns="91440" bIns="45720" rtlCol="0" anchor="t">
            <a:normAutofit/>
          </a:bodyPr>
          <a:lstStyle/>
          <a:p>
            <a:r>
              <a:rPr lang="sv-SE" sz="1700" b="0" i="0" dirty="0">
                <a:effectLst/>
                <a:latin typeface="Source Sans Pro"/>
                <a:ea typeface="Source Sans Pro"/>
              </a:rPr>
              <a:t>På Funbo skola har vi egen tillagning av mat i vårt tillagningskök och vår kock heter </a:t>
            </a:r>
            <a:r>
              <a:rPr lang="sv-SE" sz="1700" b="1">
                <a:latin typeface="Source Sans Pro"/>
                <a:ea typeface="Source Sans Pro"/>
              </a:rPr>
              <a:t>Muna</a:t>
            </a:r>
            <a:r>
              <a:rPr lang="sv-SE" sz="1700" b="1" i="0">
                <a:effectLst/>
                <a:latin typeface="Source Sans Pro"/>
                <a:ea typeface="Source Sans Pro"/>
              </a:rPr>
              <a:t>. </a:t>
            </a:r>
            <a:r>
              <a:rPr lang="sv-SE" sz="1700" b="0" i="0" dirty="0">
                <a:effectLst/>
                <a:latin typeface="Source Sans Pro"/>
                <a:ea typeface="Source Sans Pro"/>
              </a:rPr>
              <a:t>Det prioriteras och tas hem ekologiska varor så långt det är möjligt enligt Måltidsservice rutiner. Tillagningen sker på mestadels färska råvaror. En uppskattad salladsbuffè med stor variation finns färsk varje dag.</a:t>
            </a:r>
          </a:p>
          <a:p>
            <a:r>
              <a:rPr lang="sv-SE" sz="1700" b="0" i="0" dirty="0">
                <a:effectLst/>
              </a:rPr>
              <a:t>Till lunchen serveras varje dag hårt bröd samt vatten </a:t>
            </a:r>
            <a:r>
              <a:rPr lang="sv-SE" sz="1700" dirty="0"/>
              <a:t>eller</a:t>
            </a:r>
            <a:r>
              <a:rPr lang="sv-SE" sz="1700" b="0" i="0" dirty="0">
                <a:effectLst/>
              </a:rPr>
              <a:t> mjölk som måltidsdryck.</a:t>
            </a:r>
          </a:p>
          <a:p>
            <a:r>
              <a:rPr lang="sv-SE" sz="1700" b="0" i="0" dirty="0">
                <a:effectLst/>
                <a:latin typeface="Source Sans Pro"/>
                <a:ea typeface="Source Sans Pro"/>
              </a:rPr>
              <a:t>Vi serverar även frukost (7.15) och mellanmål för våra barn som är på fritidshemmet innan och efter </a:t>
            </a:r>
            <a:r>
              <a:rPr lang="sv-SE" sz="1700" b="0" i="0">
                <a:effectLst/>
                <a:latin typeface="Source Sans Pro"/>
                <a:ea typeface="Source Sans Pro"/>
              </a:rPr>
              <a:t>skoltid.</a:t>
            </a:r>
          </a:p>
          <a:p>
            <a:r>
              <a:rPr lang="sv-SE" sz="1700" b="0" i="0" dirty="0">
                <a:effectLst/>
                <a:latin typeface="Source Sans Pro"/>
                <a:ea typeface="Source Sans Pro"/>
              </a:rPr>
              <a:t>Observera att det serveras enbart ett alternativ av Uppsala Kommuns skolmatsedel då Funbo skola är en liten skola. Vegetariskt </a:t>
            </a:r>
            <a:r>
              <a:rPr lang="sv-SE" sz="1700" b="0" i="0">
                <a:effectLst/>
                <a:latin typeface="Source Sans Pro"/>
                <a:ea typeface="Source Sans Pro"/>
              </a:rPr>
              <a:t>alterntiv</a:t>
            </a:r>
            <a:r>
              <a:rPr lang="sv-SE" sz="1700" b="0" i="0" dirty="0">
                <a:effectLst/>
                <a:latin typeface="Source Sans Pro"/>
                <a:ea typeface="Source Sans Pro"/>
              </a:rPr>
              <a:t> finns alltid.</a:t>
            </a:r>
          </a:p>
        </p:txBody>
      </p:sp>
      <p:sp>
        <p:nvSpPr>
          <p:cNvPr id="8" name="textruta 7">
            <a:extLst>
              <a:ext uri="{FF2B5EF4-FFF2-40B4-BE49-F238E27FC236}">
                <a16:creationId xmlns:a16="http://schemas.microsoft.com/office/drawing/2014/main" id="{EFEFB019-3F58-7291-D9AB-193E8EA236FE}"/>
              </a:ext>
            </a:extLst>
          </p:cNvPr>
          <p:cNvSpPr txBox="1"/>
          <p:nvPr/>
        </p:nvSpPr>
        <p:spPr>
          <a:xfrm>
            <a:off x="1964621" y="6235018"/>
            <a:ext cx="6093994" cy="369332"/>
          </a:xfrm>
          <a:prstGeom prst="rect">
            <a:avLst/>
          </a:prstGeom>
          <a:noFill/>
        </p:spPr>
        <p:txBody>
          <a:bodyPr wrap="square">
            <a:spAutoFit/>
          </a:bodyPr>
          <a:lstStyle/>
          <a:p>
            <a:r>
              <a:rPr lang="sv-SE" dirty="0">
                <a:hlinkClick r:id="rId3"/>
              </a:rPr>
              <a:t>Måltidsservice | Startsida (uppsala.se)</a:t>
            </a:r>
            <a:endParaRPr lang="sv-SE" dirty="0"/>
          </a:p>
        </p:txBody>
      </p:sp>
      <p:pic>
        <p:nvPicPr>
          <p:cNvPr id="6" name="Platshållare för bild 5">
            <a:extLst>
              <a:ext uri="{FF2B5EF4-FFF2-40B4-BE49-F238E27FC236}">
                <a16:creationId xmlns:a16="http://schemas.microsoft.com/office/drawing/2014/main" id="{57625D10-DD27-316C-9B0B-7848131DCCD1}"/>
              </a:ext>
            </a:extLst>
          </p:cNvPr>
          <p:cNvPicPr>
            <a:picLocks noGrp="1" noChangeAspect="1"/>
          </p:cNvPicPr>
          <p:nvPr>
            <p:ph type="pic" sz="quarter" idx="13"/>
          </p:nvPr>
        </p:nvPicPr>
        <p:blipFill>
          <a:blip r:embed="rId4"/>
          <a:srcRect t="11224" b="11224"/>
          <a:stretch/>
        </p:blipFill>
        <p:spPr>
          <a:prstGeom prst="rect">
            <a:avLst/>
          </a:prstGeom>
        </p:spPr>
      </p:pic>
    </p:spTree>
    <p:extLst>
      <p:ext uri="{BB962C8B-B14F-4D97-AF65-F5344CB8AC3E}">
        <p14:creationId xmlns:p14="http://schemas.microsoft.com/office/powerpoint/2010/main" val="1113503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person, klädsel, Människoansikte, inomhus&#10;&#10;Automatiskt genererad beskrivning">
            <a:extLst>
              <a:ext uri="{FF2B5EF4-FFF2-40B4-BE49-F238E27FC236}">
                <a16:creationId xmlns:a16="http://schemas.microsoft.com/office/drawing/2014/main" id="{669AA9D6-3512-FB39-3DF9-30DDB3AAA8AD}"/>
              </a:ext>
            </a:extLst>
          </p:cNvPr>
          <p:cNvPicPr>
            <a:picLocks noGrp="1" noChangeAspect="1"/>
          </p:cNvPicPr>
          <p:nvPr>
            <p:ph type="pic" sz="quarter" idx="13"/>
          </p:nvPr>
        </p:nvPicPr>
        <p:blipFill rotWithShape="1">
          <a:blip r:embed="rId3"/>
          <a:srcRect t="6564" b="6564"/>
          <a:stretch/>
        </p:blipFill>
        <p:spPr>
          <a:xfrm>
            <a:off x="5099823" y="10"/>
            <a:ext cx="7084393" cy="4723482"/>
          </a:xfrm>
          <a:noFill/>
        </p:spPr>
      </p:pic>
      <p:sp>
        <p:nvSpPr>
          <p:cNvPr id="2" name="Rubrik 1">
            <a:extLst>
              <a:ext uri="{FF2B5EF4-FFF2-40B4-BE49-F238E27FC236}">
                <a16:creationId xmlns:a16="http://schemas.microsoft.com/office/drawing/2014/main" id="{D8B7530A-79A5-420D-9B32-852ADE5CB1FD}"/>
              </a:ext>
            </a:extLst>
          </p:cNvPr>
          <p:cNvSpPr>
            <a:spLocks noGrp="1"/>
          </p:cNvSpPr>
          <p:nvPr>
            <p:ph type="title"/>
          </p:nvPr>
        </p:nvSpPr>
        <p:spPr>
          <a:xfrm>
            <a:off x="838200" y="1128911"/>
            <a:ext cx="3827745" cy="1433232"/>
          </a:xfrm>
        </p:spPr>
        <p:txBody>
          <a:bodyPr vert="horz" lIns="91440" tIns="45720" rIns="91440" bIns="45720" rtlCol="0" anchor="b" anchorCtr="0">
            <a:normAutofit/>
          </a:bodyPr>
          <a:lstStyle/>
          <a:p>
            <a:r>
              <a:rPr lang="sv-SE" kern="1200" spc="-150" baseline="0">
                <a:latin typeface="Source Sans Pro Semibold" panose="020B0603030403020204" pitchFamily="34" charset="0"/>
                <a:ea typeface="+mj-ea"/>
                <a:cs typeface="+mj-cs"/>
              </a:rPr>
              <a:t>Fritidshemmet</a:t>
            </a:r>
          </a:p>
        </p:txBody>
      </p:sp>
      <p:sp>
        <p:nvSpPr>
          <p:cNvPr id="6" name="textruta 5">
            <a:extLst>
              <a:ext uri="{FF2B5EF4-FFF2-40B4-BE49-F238E27FC236}">
                <a16:creationId xmlns:a16="http://schemas.microsoft.com/office/drawing/2014/main" id="{705200C9-9233-4F37-A050-9A018DA8EA2A}"/>
              </a:ext>
            </a:extLst>
          </p:cNvPr>
          <p:cNvSpPr txBox="1"/>
          <p:nvPr/>
        </p:nvSpPr>
        <p:spPr>
          <a:xfrm>
            <a:off x="838200" y="2634712"/>
            <a:ext cx="3827745" cy="3542250"/>
          </a:xfrm>
          <a:prstGeom prst="rect">
            <a:avLst/>
          </a:prstGeom>
        </p:spPr>
        <p:txBody>
          <a:bodyPr vert="horz" lIns="91440" tIns="45720" rIns="91440" bIns="45720" rtlCol="0">
            <a:normAutofit/>
          </a:bodyPr>
          <a:lstStyle/>
          <a:p>
            <a:pPr>
              <a:lnSpc>
                <a:spcPct val="90000"/>
              </a:lnSpc>
              <a:spcBef>
                <a:spcPts val="1000"/>
              </a:spcBef>
              <a:spcAft>
                <a:spcPts val="600"/>
              </a:spcAft>
              <a:buFont typeface="Arial" panose="020B0604020202020204" pitchFamily="34" charset="0"/>
            </a:pPr>
            <a:r>
              <a:rPr lang="sv-SE" sz="1700">
                <a:latin typeface="Source Sans Pro" panose="020B0503030403020204" pitchFamily="34" charset="0"/>
              </a:rPr>
              <a:t>Kompletterar skolan tids- och innehållsmässigt genom den samlade skoldagen med tyngdpunkt på den sociala utvecklingen.</a:t>
            </a:r>
          </a:p>
          <a:p>
            <a:pPr>
              <a:lnSpc>
                <a:spcPct val="90000"/>
              </a:lnSpc>
              <a:spcBef>
                <a:spcPts val="1000"/>
              </a:spcBef>
              <a:spcAft>
                <a:spcPts val="600"/>
              </a:spcAft>
              <a:buFont typeface="Arial" panose="020B0604020202020204" pitchFamily="34" charset="0"/>
            </a:pPr>
            <a:r>
              <a:rPr lang="sv-SE" sz="1700">
                <a:latin typeface="Source Sans Pro" panose="020B0503030403020204" pitchFamily="34" charset="0"/>
              </a:rPr>
              <a:t>Lärandet sker genom praktiskt arbete med teoretiska inslag anpassade till barnens förutsättningar och behov.</a:t>
            </a:r>
          </a:p>
          <a:p>
            <a:pPr>
              <a:lnSpc>
                <a:spcPct val="90000"/>
              </a:lnSpc>
              <a:spcBef>
                <a:spcPts val="1000"/>
              </a:spcBef>
              <a:spcAft>
                <a:spcPts val="600"/>
              </a:spcAft>
              <a:buFont typeface="Arial" panose="020B0604020202020204" pitchFamily="34" charset="0"/>
            </a:pPr>
            <a:r>
              <a:rPr lang="sv-SE" sz="1700">
                <a:latin typeface="Source Sans Pro" panose="020B0503030403020204" pitchFamily="34" charset="0"/>
              </a:rPr>
              <a:t>Barnen erbjuds en stimulerande och utvecklande fritid som är varierad och utgår från barnens behov och intresse</a:t>
            </a:r>
          </a:p>
        </p:txBody>
      </p:sp>
      <p:sp>
        <p:nvSpPr>
          <p:cNvPr id="4" name="Platshållare för bildnummer 3" hidden="1">
            <a:extLst>
              <a:ext uri="{FF2B5EF4-FFF2-40B4-BE49-F238E27FC236}">
                <a16:creationId xmlns:a16="http://schemas.microsoft.com/office/drawing/2014/main" id="{B4BBF3F1-2AEA-41CF-B60E-62B8D427BFBE}"/>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9</a:t>
            </a:fld>
            <a:endParaRPr lang="sv-SE"/>
          </a:p>
        </p:txBody>
      </p:sp>
    </p:spTree>
    <p:extLst>
      <p:ext uri="{BB962C8B-B14F-4D97-AF65-F5344CB8AC3E}">
        <p14:creationId xmlns:p14="http://schemas.microsoft.com/office/powerpoint/2010/main" val="2667565748"/>
      </p:ext>
    </p:extLst>
  </p:cSld>
  <p:clrMapOvr>
    <a:masterClrMapping/>
  </p:clrMapOvr>
</p:sld>
</file>

<file path=ppt/theme/theme1.xml><?xml version="1.0" encoding="utf-8"?>
<a:theme xmlns:a="http://schemas.openxmlformats.org/drawingml/2006/main" name="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052c1d5-176d-4581-b45d-15f9b266fd63" xsi:nil="true"/>
    <lcf76f155ced4ddcb4097134ff3c332f xmlns="27b1af37-eca3-4d85-a907-23131142922e">
      <Terms xmlns="http://schemas.microsoft.com/office/infopath/2007/PartnerControls"/>
    </lcf76f155ced4ddcb4097134ff3c332f>
    <Fritidsr_x00e5_d xmlns="27b1af37-eca3-4d85-a907-2313114292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FF9E54082E2C44A60165E391DF1222" ma:contentTypeVersion="20" ma:contentTypeDescription="Create a new document." ma:contentTypeScope="" ma:versionID="1e7c10a9e10df2a16cfcd9f781b9a135">
  <xsd:schema xmlns:xsd="http://www.w3.org/2001/XMLSchema" xmlns:xs="http://www.w3.org/2001/XMLSchema" xmlns:p="http://schemas.microsoft.com/office/2006/metadata/properties" xmlns:ns2="27b1af37-eca3-4d85-a907-23131142922e" xmlns:ns3="6052c1d5-176d-4581-b45d-15f9b266fd63" targetNamespace="http://schemas.microsoft.com/office/2006/metadata/properties" ma:root="true" ma:fieldsID="0d99860044d6ed07bc17eec6a93698c1" ns2:_="" ns3:_="">
    <xsd:import namespace="27b1af37-eca3-4d85-a907-23131142922e"/>
    <xsd:import namespace="6052c1d5-176d-4581-b45d-15f9b266fd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Fritidsr_x00e5_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b1af37-eca3-4d85-a907-231311429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Fritidsr_x00e5_d" ma:index="27" nillable="true" ma:displayName="Fritidsråd" ma:format="Dropdown" ma:internalName="Fritidsr_x00e5_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52c1d5-176d-4581-b45d-15f9b266fd6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2c4714-c68c-4a45-a060-de291d5e4fc0}" ma:internalName="TaxCatchAll" ma:showField="CatchAllData" ma:web="6052c1d5-176d-4581-b45d-15f9b266fd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0047B7-D19E-4C08-BDD8-6042B81C7811}">
  <ds:schemaRefs>
    <ds:schemaRef ds:uri="http://schemas.microsoft.com/sharepoint/v3/contenttype/forms"/>
  </ds:schemaRefs>
</ds:datastoreItem>
</file>

<file path=customXml/itemProps2.xml><?xml version="1.0" encoding="utf-8"?>
<ds:datastoreItem xmlns:ds="http://schemas.openxmlformats.org/officeDocument/2006/customXml" ds:itemID="{527ECC4C-E857-4668-8411-561CB69EDAD9}">
  <ds:schemaRefs>
    <ds:schemaRef ds:uri="http://purl.org/dc/elements/1.1/"/>
    <ds:schemaRef ds:uri="http://schemas.openxmlformats.org/package/2006/metadata/core-properties"/>
    <ds:schemaRef ds:uri="http://purl.org/dc/dcmitype/"/>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6052c1d5-176d-4581-b45d-15f9b266fd63"/>
    <ds:schemaRef ds:uri="27b1af37-eca3-4d85-a907-23131142922e"/>
  </ds:schemaRefs>
</ds:datastoreItem>
</file>

<file path=customXml/itemProps3.xml><?xml version="1.0" encoding="utf-8"?>
<ds:datastoreItem xmlns:ds="http://schemas.openxmlformats.org/officeDocument/2006/customXml" ds:itemID="{99C0A4E6-1808-43D0-8A3E-3806CB36C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b1af37-eca3-4d85-a907-23131142922e"/>
    <ds:schemaRef ds:uri="6052c1d5-176d-4581-b45d-15f9b266f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7464</TotalTime>
  <Words>1316</Words>
  <Application>Microsoft Office PowerPoint</Application>
  <PresentationFormat>Bredbild</PresentationFormat>
  <Paragraphs>173</Paragraphs>
  <Slides>26</Slides>
  <Notes>17</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26</vt:i4>
      </vt:variant>
    </vt:vector>
  </HeadingPairs>
  <TitlesOfParts>
    <vt:vector size="32" baseType="lpstr">
      <vt:lpstr>Arial</vt:lpstr>
      <vt:lpstr>Arial,Sans-Serif</vt:lpstr>
      <vt:lpstr>Calibri</vt:lpstr>
      <vt:lpstr>Source Sans Pro</vt:lpstr>
      <vt:lpstr>Source Sans Pro Semibold</vt:lpstr>
      <vt:lpstr>Tema Uppsala</vt:lpstr>
      <vt:lpstr>Föräldramöte blivande förskoleklass</vt:lpstr>
      <vt:lpstr>Funbo skola – den lilla skolan med stora hjärtat</vt:lpstr>
      <vt:lpstr>PowerPoint-presentation</vt:lpstr>
      <vt:lpstr>PowerPoint-presentation</vt:lpstr>
      <vt:lpstr>Skolläkare och skolsköterska</vt:lpstr>
      <vt:lpstr>Skolpsykolog </vt:lpstr>
      <vt:lpstr>Speciallärare</vt:lpstr>
      <vt:lpstr>Måltidsservice – egen kock</vt:lpstr>
      <vt:lpstr>Fritidshemmet</vt:lpstr>
      <vt:lpstr>Fritidshem</vt:lpstr>
      <vt:lpstr>Fritids</vt:lpstr>
      <vt:lpstr>En dag på  Funbos fritids</vt:lpstr>
      <vt:lpstr>Fritidsaktiviteter</vt:lpstr>
      <vt:lpstr>Skola 24</vt:lpstr>
      <vt:lpstr>Simning - vattenvanelektioner</vt:lpstr>
      <vt:lpstr>FFFS - föräldraföreningen för Funbo skola</vt:lpstr>
      <vt:lpstr>FFFS</vt:lpstr>
      <vt:lpstr>Förberedelse för förskoleklassen</vt:lpstr>
      <vt:lpstr>Trygghet &amp; Kartläggningsmaterial </vt:lpstr>
      <vt:lpstr>PowerPoint-presentation</vt:lpstr>
      <vt:lpstr>E-tjänst för elevdokumentation - Unikum</vt:lpstr>
      <vt:lpstr>Blanketter att lämna in</vt:lpstr>
      <vt:lpstr>Regler, rutiner och konsekvenser</vt:lpstr>
      <vt:lpstr>Reflektioner och omvärldsbevakning</vt:lpstr>
      <vt:lpstr>frågor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Blixt Magnus</dc:creator>
  <cp:lastModifiedBy>Carlén Anna</cp:lastModifiedBy>
  <cp:revision>475</cp:revision>
  <cp:lastPrinted>2022-12-19T14:18:30Z</cp:lastPrinted>
  <dcterms:created xsi:type="dcterms:W3CDTF">2020-11-25T13:19:20Z</dcterms:created>
  <dcterms:modified xsi:type="dcterms:W3CDTF">2026-05-25T11:52:21Z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0x010100BBFF9E54082E2C44A60165E391DF1222</vt:lpwstr>
  </property>
  <property fmtid="{D5CDD505-2E9C-101B-9397-08002B2CF9AE}" pid="3" name="MediaServiceImageTags">
    <vt:lpwstr/>
  </property>
</Properties>
</file>